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9893300" cy="6858000"/>
  <p:notesSz cx="6858000" cy="9144000"/>
  <p:embeddedFontLst>
    <p:embeddedFont>
      <p:font typeface="Times New Roman MT Bold" charset="1" panose="02030802070405020303"/>
      <p:regular r:id="rId37"/>
    </p:embeddedFont>
    <p:embeddedFont>
      <p:font typeface="Times New Roman MT" charset="1" panose="02030502070405020303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notesMasters/notesMaster1.xml" Type="http://schemas.openxmlformats.org/officeDocument/2006/relationships/notesMaster"/><Relationship Id="rId35" Target="theme/theme2.xml" Type="http://schemas.openxmlformats.org/officeDocument/2006/relationships/theme"/><Relationship Id="rId36" Target="notesSlides/notesSlide1.xml" Type="http://schemas.openxmlformats.org/officeDocument/2006/relationships/notes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notesSlides/notesSlide2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3.xml" Type="http://schemas.openxmlformats.org/officeDocument/2006/relationships/notesSlide"/><Relationship Id="rId41" Target="notesSlides/notesSlide4.xml" Type="http://schemas.openxmlformats.org/officeDocument/2006/relationships/notesSlide"/><Relationship Id="rId42" Target="notesSlides/notesSlide5.xml" Type="http://schemas.openxmlformats.org/officeDocument/2006/relationships/notesSlide"/><Relationship Id="rId43" Target="notesSlides/notesSlide6.xml" Type="http://schemas.openxmlformats.org/officeDocument/2006/relationships/notesSlide"/><Relationship Id="rId44" Target="notesSlides/notesSlide7.xml" Type="http://schemas.openxmlformats.org/officeDocument/2006/relationships/notesSlide"/><Relationship Id="rId45" Target="notesSlides/notesSlide8.xml" Type="http://schemas.openxmlformats.org/officeDocument/2006/relationships/notesSlide"/><Relationship Id="rId46" Target="notesSlides/notesSlide9.xml" Type="http://schemas.openxmlformats.org/officeDocument/2006/relationships/notesSlide"/><Relationship Id="rId47" Target="notesSlides/notesSlide10.xml" Type="http://schemas.openxmlformats.org/officeDocument/2006/relationships/notesSlide"/><Relationship Id="rId48" Target="notesSlides/notesSlide11.xml" Type="http://schemas.openxmlformats.org/officeDocument/2006/relationships/notesSlide"/><Relationship Id="rId49" Target="notesSlides/notesSlide12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3.xml" Type="http://schemas.openxmlformats.org/officeDocument/2006/relationships/notesSlide"/><Relationship Id="rId51" Target="notesSlides/notesSlide14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VAG0lQECPTY.mp4" Type="http://schemas.openxmlformats.org/officeDocument/2006/relationships/video"/><Relationship Id="rId4" Target="../media/VAG0lQECPTY.mp4" Type="http://schemas.microsoft.com/office/2007/relationships/media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https://www.kaggle.com/datasets/paultimothymooney/breast-histopathology-images" TargetMode="External" Type="http://schemas.openxmlformats.org/officeDocument/2006/relationships/hyperlink"/><Relationship Id="rId4" Target="https://archive.ics.uci.edu/dataset/17/breast+cancer+wisconsin+diagnostic" TargetMode="External" Type="http://schemas.openxmlformats.org/officeDocument/2006/relationships/hyperlink"/><Relationship Id="rId5" Target="https://archive.ics.uci.edu/dataset/17/breast+cancer+wisconsin+diagnostic" TargetMode="External" Type="http://schemas.openxmlformats.org/officeDocument/2006/relationships/hyperlink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https://www.linkedin.com/in/kirellos-youssef-samy" TargetMode="External" Type="http://schemas.openxmlformats.org/officeDocument/2006/relationships/hyperlink"/><Relationship Id="rId4" Target="../media/image5.pn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https://www.linkedin.com/in/lourina-emil-59a2741b6/" TargetMode="External" Type="http://schemas.openxmlformats.org/officeDocument/2006/relationships/hyperlink"/><Relationship Id="rId8" Target="https://www.linkedin.com/in/moataz-m-ali-73045b277/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29154" y="227958"/>
            <a:ext cx="1599011" cy="524091"/>
          </a:xfrm>
          <a:custGeom>
            <a:avLst/>
            <a:gdLst/>
            <a:ahLst/>
            <a:cxnLst/>
            <a:rect r="r" b="b" t="t" l="l"/>
            <a:pathLst>
              <a:path h="524091" w="1599011">
                <a:moveTo>
                  <a:pt x="0" y="0"/>
                </a:moveTo>
                <a:lnTo>
                  <a:pt x="1599011" y="0"/>
                </a:lnTo>
                <a:lnTo>
                  <a:pt x="1599011" y="524091"/>
                </a:lnTo>
                <a:lnTo>
                  <a:pt x="0" y="524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5902" y="384908"/>
            <a:ext cx="1360963" cy="210192"/>
          </a:xfrm>
          <a:custGeom>
            <a:avLst/>
            <a:gdLst/>
            <a:ahLst/>
            <a:cxnLst/>
            <a:rect r="r" b="b" t="t" l="l"/>
            <a:pathLst>
              <a:path h="210192" w="1360963">
                <a:moveTo>
                  <a:pt x="0" y="0"/>
                </a:moveTo>
                <a:lnTo>
                  <a:pt x="1360963" y="0"/>
                </a:lnTo>
                <a:lnTo>
                  <a:pt x="1360963" y="210192"/>
                </a:lnTo>
                <a:lnTo>
                  <a:pt x="0" y="210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5800" y="1929712"/>
            <a:ext cx="8633652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3"/>
              </a:lnSpc>
            </a:pPr>
            <a:r>
              <a:rPr lang="en-US" sz="5378" b="true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Breast C</a:t>
            </a:r>
            <a:r>
              <a:rPr lang="en-US" sz="5378" b="true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ancer Wisconsin (Diagnostic) Classification </a:t>
            </a:r>
          </a:p>
          <a:p>
            <a:pPr algn="l">
              <a:lnSpc>
                <a:spcPts val="645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10445" y="4082362"/>
            <a:ext cx="604500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B3E3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SIC – AI701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4428" y="5589039"/>
            <a:ext cx="464855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Superviced By : Eng Marwan Hatem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902825" cy="1623766"/>
            <a:chOff x="0" y="0"/>
            <a:chExt cx="13203767" cy="21650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3810" cy="2165029"/>
            </a:xfrm>
            <a:custGeom>
              <a:avLst/>
              <a:gdLst/>
              <a:ahLst/>
              <a:cxnLst/>
              <a:rect r="r" b="b" t="t" l="l"/>
              <a:pathLst>
                <a:path h="2165029" w="13203810">
                  <a:moveTo>
                    <a:pt x="0" y="0"/>
                  </a:moveTo>
                  <a:lnTo>
                    <a:pt x="13203810" y="0"/>
                  </a:lnTo>
                  <a:lnTo>
                    <a:pt x="13203810" y="2165029"/>
                  </a:lnTo>
                  <a:lnTo>
                    <a:pt x="0" y="2165029"/>
                  </a:lnTo>
                  <a:close/>
                </a:path>
              </a:pathLst>
            </a:custGeom>
            <a:solidFill>
              <a:srgbClr val="193EB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525019" y="1950270"/>
            <a:ext cx="3685656" cy="4003885"/>
          </a:xfrm>
          <a:custGeom>
            <a:avLst/>
            <a:gdLst/>
            <a:ahLst/>
            <a:cxnLst/>
            <a:rect r="r" b="b" t="t" l="l"/>
            <a:pathLst>
              <a:path h="4003885" w="3685656">
                <a:moveTo>
                  <a:pt x="0" y="0"/>
                </a:moveTo>
                <a:lnTo>
                  <a:pt x="3685656" y="0"/>
                </a:lnTo>
                <a:lnTo>
                  <a:pt x="3685656" y="4003885"/>
                </a:lnTo>
                <a:lnTo>
                  <a:pt x="0" y="4003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82" t="-281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572597" y="6326796"/>
            <a:ext cx="288878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Innovation Campus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1537" y="502320"/>
            <a:ext cx="7540877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0257" y="1912170"/>
            <a:ext cx="3724523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Class Distributi</a:t>
            </a:r>
            <a:r>
              <a:rPr lang="en-US" b="true" sz="18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on in the Dataset</a:t>
            </a:r>
          </a:p>
          <a:p>
            <a:pPr algn="ctr">
              <a:lnSpc>
                <a:spcPts val="1559"/>
              </a:lnSpc>
              <a:spcBef>
                <a:spcPct val="0"/>
              </a:spcBef>
            </a:pPr>
          </a:p>
          <a:p>
            <a:pPr algn="l">
              <a:lnSpc>
                <a:spcPts val="15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30257" y="2487055"/>
            <a:ext cx="3724523" cy="346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Malignant (M): ~37%</a:t>
            </a:r>
          </a:p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Benign (B): ~63%</a:t>
            </a:r>
          </a:p>
          <a:p>
            <a:pPr algn="ctr">
              <a:lnSpc>
                <a:spcPts val="2279"/>
              </a:lnSpc>
            </a:pPr>
          </a:p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dataset is imbalanced.</a:t>
            </a:r>
          </a:p>
          <a:p>
            <a:pPr algn="ctr">
              <a:lnSpc>
                <a:spcPts val="2279"/>
              </a:lnSpc>
            </a:pPr>
          </a:p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Misclassifying a malignant tumor as benign is much more dangerous than the reverse.</a:t>
            </a:r>
          </a:p>
          <a:p>
            <a:pPr algn="ctr">
              <a:lnSpc>
                <a:spcPts val="2279"/>
              </a:lnSpc>
            </a:pPr>
          </a:p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This imbalance must be handled carefully.</a:t>
            </a:r>
          </a:p>
          <a:p>
            <a:pPr algn="ctr">
              <a:lnSpc>
                <a:spcPts val="227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00" y="0"/>
            <a:ext cx="9902825" cy="1197330"/>
            <a:chOff x="0" y="0"/>
            <a:chExt cx="13203767" cy="15964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3810" cy="1596390"/>
            </a:xfrm>
            <a:custGeom>
              <a:avLst/>
              <a:gdLst/>
              <a:ahLst/>
              <a:cxnLst/>
              <a:rect r="r" b="b" t="t" l="l"/>
              <a:pathLst>
                <a:path h="1596390" w="1320381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</p:sp>
      </p:grpSp>
      <p:sp>
        <p:nvSpPr>
          <p:cNvPr name="AutoShape 4" id="4"/>
          <p:cNvSpPr/>
          <p:nvPr/>
        </p:nvSpPr>
        <p:spPr>
          <a:xfrm rot="3727">
            <a:off x="564916" y="6209429"/>
            <a:ext cx="8783874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7878" y="1411139"/>
            <a:ext cx="6115540" cy="4579719"/>
          </a:xfrm>
          <a:custGeom>
            <a:avLst/>
            <a:gdLst/>
            <a:ahLst/>
            <a:cxnLst/>
            <a:rect r="r" b="b" t="t" l="l"/>
            <a:pathLst>
              <a:path h="4579719" w="6115540">
                <a:moveTo>
                  <a:pt x="0" y="0"/>
                </a:moveTo>
                <a:lnTo>
                  <a:pt x="6115541" y="0"/>
                </a:lnTo>
                <a:lnTo>
                  <a:pt x="6115541" y="4579719"/>
                </a:lnTo>
                <a:lnTo>
                  <a:pt x="0" y="4579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08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572597" y="6326796"/>
            <a:ext cx="288878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Innovation Campus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9285" y="390525"/>
            <a:ext cx="58242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KDE Distributions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96790" y="1334939"/>
            <a:ext cx="2891525" cy="247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0"/>
              </a:lnSpc>
              <a:spcBef>
                <a:spcPct val="0"/>
              </a:spcBef>
            </a:pPr>
            <a:r>
              <a:rPr lang="en-US" sz="173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Malignant tumors tend to have larger nuclei (in terms of radius, perimeter, and area) and more irregular shapes (including concavity and concave points), making these features the most discriminative.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96790" y="3694336"/>
            <a:ext cx="2891525" cy="2165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0"/>
              </a:lnSpc>
              <a:spcBef>
                <a:spcPct val="0"/>
              </a:spcBef>
            </a:pPr>
            <a:r>
              <a:rPr lang="en-US" sz="173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Texture, smoothness, symmetry, and fractal dimension show strong overlap, so they are less effective as standalone predictors but may help in combination.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00" y="0"/>
            <a:ext cx="9902825" cy="1197330"/>
            <a:chOff x="0" y="0"/>
            <a:chExt cx="13203767" cy="15964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3810" cy="1596390"/>
            </a:xfrm>
            <a:custGeom>
              <a:avLst/>
              <a:gdLst/>
              <a:ahLst/>
              <a:cxnLst/>
              <a:rect r="r" b="b" t="t" l="l"/>
              <a:pathLst>
                <a:path h="1596390" w="1320381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</p:sp>
      </p:grpSp>
      <p:sp>
        <p:nvSpPr>
          <p:cNvPr name="AutoShape 4" id="4"/>
          <p:cNvSpPr/>
          <p:nvPr/>
        </p:nvSpPr>
        <p:spPr>
          <a:xfrm rot="3727">
            <a:off x="564916" y="6209429"/>
            <a:ext cx="8783874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78481" y="1411139"/>
            <a:ext cx="5180561" cy="4604224"/>
          </a:xfrm>
          <a:custGeom>
            <a:avLst/>
            <a:gdLst/>
            <a:ahLst/>
            <a:cxnLst/>
            <a:rect r="r" b="b" t="t" l="l"/>
            <a:pathLst>
              <a:path h="4604224" w="5180561">
                <a:moveTo>
                  <a:pt x="0" y="0"/>
                </a:moveTo>
                <a:lnTo>
                  <a:pt x="5180562" y="0"/>
                </a:lnTo>
                <a:lnTo>
                  <a:pt x="5180562" y="4604224"/>
                </a:lnTo>
                <a:lnTo>
                  <a:pt x="0" y="4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572597" y="6326796"/>
            <a:ext cx="288878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Innovation Campus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9285" y="390525"/>
            <a:ext cx="58242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Outliers Handling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42450" y="1353989"/>
            <a:ext cx="3700790" cy="472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0"/>
              </a:lnSpc>
            </a:pPr>
            <a:r>
              <a:rPr lang="en-US" sz="143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Transformation Choice for Outlier Reduction</a:t>
            </a:r>
          </a:p>
          <a:p>
            <a:pPr algn="ctr">
              <a:lnSpc>
                <a:spcPts val="2010"/>
              </a:lnSpc>
            </a:pPr>
          </a:p>
          <a:p>
            <a:pPr algn="ctr">
              <a:lnSpc>
                <a:spcPts val="2010"/>
              </a:lnSpc>
            </a:pPr>
            <a:r>
              <a:rPr lang="en-US" sz="143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We compared different transformations to handle outliers in the dataset.</a:t>
            </a:r>
          </a:p>
          <a:p>
            <a:pPr algn="ctr">
              <a:lnSpc>
                <a:spcPts val="2010"/>
              </a:lnSpc>
            </a:pPr>
          </a:p>
          <a:p>
            <a:pPr algn="ctr">
              <a:lnSpc>
                <a:spcPts val="2010"/>
              </a:lnSpc>
            </a:pPr>
            <a:r>
              <a:rPr lang="en-US" sz="143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average number of outliers per transformation is as follows:</a:t>
            </a:r>
          </a:p>
          <a:p>
            <a:pPr algn="ctr">
              <a:lnSpc>
                <a:spcPts val="2010"/>
              </a:lnSpc>
            </a:pPr>
            <a:r>
              <a:rPr lang="en-US" sz="143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- Original: 20.97 </a:t>
            </a:r>
          </a:p>
          <a:p>
            <a:pPr algn="ctr">
              <a:lnSpc>
                <a:spcPts val="2010"/>
              </a:lnSpc>
            </a:pPr>
            <a:r>
              <a:rPr lang="en-US" sz="143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- Log: 13.03 </a:t>
            </a:r>
          </a:p>
          <a:p>
            <a:pPr algn="ctr">
              <a:lnSpc>
                <a:spcPts val="2010"/>
              </a:lnSpc>
            </a:pPr>
            <a:r>
              <a:rPr lang="en-US" sz="143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- Sqrt: 12.28 </a:t>
            </a:r>
          </a:p>
          <a:p>
            <a:pPr algn="ctr">
              <a:lnSpc>
                <a:spcPts val="2010"/>
              </a:lnSpc>
            </a:pPr>
            <a:r>
              <a:rPr lang="en-US" sz="143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- Yeo–Johnson: 2.52 </a:t>
            </a:r>
          </a:p>
          <a:p>
            <a:pPr algn="ctr">
              <a:lnSpc>
                <a:spcPts val="2010"/>
              </a:lnSpc>
            </a:pPr>
          </a:p>
          <a:p>
            <a:pPr algn="ctr">
              <a:lnSpc>
                <a:spcPts val="2010"/>
              </a:lnSpc>
            </a:pPr>
            <a:r>
              <a:rPr lang="en-US" sz="143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From these results, the Yeo–Johnson transformation clearly performs the best, reducing the average number of outliers to 2.52, which is significantly lower than all other methods. </a:t>
            </a:r>
          </a:p>
          <a:p>
            <a:pPr algn="l">
              <a:lnSpc>
                <a:spcPts val="2010"/>
              </a:lnSpc>
              <a:spcBef>
                <a:spcPct val="0"/>
              </a:spcBef>
            </a:pPr>
          </a:p>
          <a:p>
            <a:pPr algn="l">
              <a:lnSpc>
                <a:spcPts val="201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00" y="0"/>
            <a:ext cx="9902825" cy="1197330"/>
            <a:chOff x="0" y="0"/>
            <a:chExt cx="13203767" cy="15964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3810" cy="1596390"/>
            </a:xfrm>
            <a:custGeom>
              <a:avLst/>
              <a:gdLst/>
              <a:ahLst/>
              <a:cxnLst/>
              <a:rect r="r" b="b" t="t" l="l"/>
              <a:pathLst>
                <a:path h="1596390" w="1320381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</p:sp>
      </p:grpSp>
      <p:sp>
        <p:nvSpPr>
          <p:cNvPr name="AutoShape 4" id="4"/>
          <p:cNvSpPr/>
          <p:nvPr/>
        </p:nvSpPr>
        <p:spPr>
          <a:xfrm rot="3727">
            <a:off x="564916" y="6209429"/>
            <a:ext cx="8783874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12638" y="1367113"/>
            <a:ext cx="5156659" cy="4704203"/>
          </a:xfrm>
          <a:custGeom>
            <a:avLst/>
            <a:gdLst/>
            <a:ahLst/>
            <a:cxnLst/>
            <a:rect r="r" b="b" t="t" l="l"/>
            <a:pathLst>
              <a:path h="4704203" w="5156659">
                <a:moveTo>
                  <a:pt x="0" y="0"/>
                </a:moveTo>
                <a:lnTo>
                  <a:pt x="5156659" y="0"/>
                </a:lnTo>
                <a:lnTo>
                  <a:pt x="5156659" y="4704204"/>
                </a:lnTo>
                <a:lnTo>
                  <a:pt x="0" y="4704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572597" y="6326796"/>
            <a:ext cx="288878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Innovation Campus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9285" y="390525"/>
            <a:ext cx="58242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Correlations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87526" y="1345285"/>
            <a:ext cx="3737316" cy="476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2"/>
              </a:lnSpc>
            </a:pPr>
          </a:p>
          <a:p>
            <a:pPr algn="ctr">
              <a:lnSpc>
                <a:spcPts val="1882"/>
              </a:lnSpc>
            </a:pPr>
            <a:r>
              <a:rPr lang="en-US" sz="134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correlation analysis shows that many features are strongly related, especially size-based ones like radius, perimeter, and area, which often overlap in information. </a:t>
            </a:r>
          </a:p>
          <a:p>
            <a:pPr algn="ctr">
              <a:lnSpc>
                <a:spcPts val="1882"/>
              </a:lnSpc>
            </a:pPr>
          </a:p>
          <a:p>
            <a:pPr algn="ctr">
              <a:lnSpc>
                <a:spcPts val="1882"/>
              </a:lnSpc>
            </a:pPr>
            <a:r>
              <a:rPr lang="en-US" sz="134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most predictive features for distinguishing malignant vs benign are concave points, concavity, radius, perimeter, and area (worst and mean values). </a:t>
            </a:r>
          </a:p>
          <a:p>
            <a:pPr algn="ctr">
              <a:lnSpc>
                <a:spcPts val="1882"/>
              </a:lnSpc>
            </a:pPr>
            <a:r>
              <a:rPr lang="en-US" sz="134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This means that shape and size features are the strongest indicators of cancer, while texture, smoothness, symmetry, and fractal dimension contribute less. </a:t>
            </a:r>
          </a:p>
          <a:p>
            <a:pPr algn="ctr">
              <a:lnSpc>
                <a:spcPts val="1882"/>
              </a:lnSpc>
            </a:pPr>
          </a:p>
          <a:p>
            <a:pPr algn="ctr">
              <a:lnSpc>
                <a:spcPts val="1882"/>
              </a:lnSpc>
            </a:pPr>
            <a:r>
              <a:rPr lang="en-US" sz="134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Because of redundancy, we don’t need all features — instead, we can apply PCA to reduce multicollinearity and improve model performance.</a:t>
            </a:r>
          </a:p>
          <a:p>
            <a:pPr algn="l">
              <a:lnSpc>
                <a:spcPts val="1882"/>
              </a:lnSpc>
              <a:spcBef>
                <a:spcPct val="0"/>
              </a:spcBef>
            </a:pPr>
          </a:p>
          <a:p>
            <a:pPr algn="l">
              <a:lnSpc>
                <a:spcPts val="1882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00" y="0"/>
            <a:ext cx="9902825" cy="1197330"/>
            <a:chOff x="0" y="0"/>
            <a:chExt cx="13203767" cy="15964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3810" cy="1596390"/>
            </a:xfrm>
            <a:custGeom>
              <a:avLst/>
              <a:gdLst/>
              <a:ahLst/>
              <a:cxnLst/>
              <a:rect r="r" b="b" t="t" l="l"/>
              <a:pathLst>
                <a:path h="1596390" w="1320381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</p:sp>
      </p:grpSp>
      <p:sp>
        <p:nvSpPr>
          <p:cNvPr name="AutoShape 4" id="4"/>
          <p:cNvSpPr/>
          <p:nvPr/>
        </p:nvSpPr>
        <p:spPr>
          <a:xfrm rot="3727">
            <a:off x="564916" y="6209429"/>
            <a:ext cx="8783874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02182" y="1841930"/>
            <a:ext cx="5735893" cy="3868841"/>
          </a:xfrm>
          <a:custGeom>
            <a:avLst/>
            <a:gdLst/>
            <a:ahLst/>
            <a:cxnLst/>
            <a:rect r="r" b="b" t="t" l="l"/>
            <a:pathLst>
              <a:path h="3868841" w="5735893">
                <a:moveTo>
                  <a:pt x="0" y="0"/>
                </a:moveTo>
                <a:lnTo>
                  <a:pt x="5735893" y="0"/>
                </a:lnTo>
                <a:lnTo>
                  <a:pt x="5735893" y="3868841"/>
                </a:lnTo>
                <a:lnTo>
                  <a:pt x="0" y="3868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206868" y="1841930"/>
            <a:ext cx="3363899" cy="3807039"/>
          </a:xfrm>
          <a:custGeom>
            <a:avLst/>
            <a:gdLst/>
            <a:ahLst/>
            <a:cxnLst/>
            <a:rect r="r" b="b" t="t" l="l"/>
            <a:pathLst>
              <a:path h="3807039" w="3363899">
                <a:moveTo>
                  <a:pt x="0" y="0"/>
                </a:moveTo>
                <a:lnTo>
                  <a:pt x="3363899" y="0"/>
                </a:lnTo>
                <a:lnTo>
                  <a:pt x="3363899" y="3807039"/>
                </a:lnTo>
                <a:lnTo>
                  <a:pt x="0" y="3807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0198" b="-620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572597" y="6326796"/>
            <a:ext cx="288878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Innovation Campus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9285" y="390525"/>
            <a:ext cx="58242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PCA</a:t>
            </a:r>
          </a:p>
        </p:txBody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00" y="0"/>
            <a:ext cx="9902825" cy="1197330"/>
            <a:chOff x="0" y="0"/>
            <a:chExt cx="13203767" cy="15964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3810" cy="1596390"/>
            </a:xfrm>
            <a:custGeom>
              <a:avLst/>
              <a:gdLst/>
              <a:ahLst/>
              <a:cxnLst/>
              <a:rect r="r" b="b" t="t" l="l"/>
              <a:pathLst>
                <a:path h="1596390" w="1320381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</p:sp>
      </p:grpSp>
      <p:sp>
        <p:nvSpPr>
          <p:cNvPr name="AutoShape 4" id="4"/>
          <p:cNvSpPr/>
          <p:nvPr/>
        </p:nvSpPr>
        <p:spPr>
          <a:xfrm rot="3727">
            <a:off x="564916" y="6209429"/>
            <a:ext cx="8783874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14078" y="2368040"/>
            <a:ext cx="4634159" cy="3850914"/>
          </a:xfrm>
          <a:custGeom>
            <a:avLst/>
            <a:gdLst/>
            <a:ahLst/>
            <a:cxnLst/>
            <a:rect r="r" b="b" t="t" l="l"/>
            <a:pathLst>
              <a:path h="3850914" w="4634159">
                <a:moveTo>
                  <a:pt x="0" y="0"/>
                </a:moveTo>
                <a:lnTo>
                  <a:pt x="4634160" y="0"/>
                </a:lnTo>
                <a:lnTo>
                  <a:pt x="4634160" y="3850914"/>
                </a:lnTo>
                <a:lnTo>
                  <a:pt x="0" y="3850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5" t="0" r="-695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393405" y="2368040"/>
            <a:ext cx="4284922" cy="3841389"/>
          </a:xfrm>
          <a:custGeom>
            <a:avLst/>
            <a:gdLst/>
            <a:ahLst/>
            <a:cxnLst/>
            <a:rect r="r" b="b" t="t" l="l"/>
            <a:pathLst>
              <a:path h="3841389" w="4284922">
                <a:moveTo>
                  <a:pt x="0" y="0"/>
                </a:moveTo>
                <a:lnTo>
                  <a:pt x="4284922" y="0"/>
                </a:lnTo>
                <a:lnTo>
                  <a:pt x="4284922" y="3841389"/>
                </a:lnTo>
                <a:lnTo>
                  <a:pt x="0" y="3841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95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572597" y="6326796"/>
            <a:ext cx="288878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Innovation Campus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9285" y="390525"/>
            <a:ext cx="58242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0537" y="1494619"/>
            <a:ext cx="4252912" cy="596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3"/>
              </a:lnSpc>
            </a:pPr>
            <a:r>
              <a:rPr lang="en-US" sz="1638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</a:t>
            </a:r>
            <a:r>
              <a:rPr lang="en-US" sz="16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PCA with First 2 Components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sz="16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Captures 65% of variability in the dataset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88552" y="1428243"/>
            <a:ext cx="4252912" cy="596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3"/>
              </a:lnSpc>
            </a:pPr>
            <a:r>
              <a:rPr lang="en-US" sz="1638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</a:t>
            </a:r>
            <a:r>
              <a:rPr lang="en-US" sz="16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PCA with First 3 Components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sz="16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Captures 75% of the variability in the dataset</a:t>
            </a:r>
            <a:r>
              <a:rPr lang="en-US" b="true" sz="163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.</a:t>
            </a: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00" y="0"/>
            <a:ext cx="9902825" cy="1197330"/>
            <a:chOff x="0" y="0"/>
            <a:chExt cx="13203767" cy="15964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3810" cy="1596390"/>
            </a:xfrm>
            <a:custGeom>
              <a:avLst/>
              <a:gdLst/>
              <a:ahLst/>
              <a:cxnLst/>
              <a:rect r="r" b="b" t="t" l="l"/>
              <a:pathLst>
                <a:path h="1596390" w="1320381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</p:sp>
      </p:grpSp>
      <p:sp>
        <p:nvSpPr>
          <p:cNvPr name="AutoShape 4" id="4"/>
          <p:cNvSpPr/>
          <p:nvPr/>
        </p:nvSpPr>
        <p:spPr>
          <a:xfrm rot="3727">
            <a:off x="564916" y="6209429"/>
            <a:ext cx="8783874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57856" y="1713884"/>
            <a:ext cx="6115629" cy="3974229"/>
          </a:xfrm>
          <a:custGeom>
            <a:avLst/>
            <a:gdLst/>
            <a:ahLst/>
            <a:cxnLst/>
            <a:rect r="r" b="b" t="t" l="l"/>
            <a:pathLst>
              <a:path h="3974229" w="6115629">
                <a:moveTo>
                  <a:pt x="0" y="0"/>
                </a:moveTo>
                <a:lnTo>
                  <a:pt x="6115629" y="0"/>
                </a:lnTo>
                <a:lnTo>
                  <a:pt x="6115629" y="3974229"/>
                </a:lnTo>
                <a:lnTo>
                  <a:pt x="0" y="397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1" t="0" r="-571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572597" y="6326796"/>
            <a:ext cx="288878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Innovation Campus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9285" y="390525"/>
            <a:ext cx="58242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38978" y="1294480"/>
            <a:ext cx="2969450" cy="80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3"/>
              </a:lnSpc>
              <a:spcBef>
                <a:spcPct val="0"/>
              </a:spcBef>
            </a:pPr>
            <a:r>
              <a:rPr lang="en-US" sz="22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PCA Insights (PC1–PC3)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59851" y="1965455"/>
            <a:ext cx="3126990" cy="93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 u="sng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PC1:</a:t>
            </a:r>
            <a:r>
              <a:rPr lang="en-US" sz="13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Captures tumor size and irregularity (radius, perimeter, area, concavity). </a:t>
            </a:r>
          </a:p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</a:t>
            </a:r>
            <a:r>
              <a:rPr lang="en-US" sz="13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 mostly measures how big the tumor is and how irregular its shape is.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59851" y="3151635"/>
            <a:ext cx="3048576" cy="116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 u="sng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PC2:</a:t>
            </a:r>
            <a:r>
              <a:rPr lang="en-US" sz="13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It contrasts texture-related features (like fractal dimension, smoothness) with size features (radius, perimeter, area).</a:t>
            </a:r>
          </a:p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This helps separate tumors based on surface quality vs. bulk size.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59851" y="4649576"/>
            <a:ext cx="3048576" cy="116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 u="sng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PC3:</a:t>
            </a:r>
            <a:r>
              <a:rPr lang="en-US" sz="13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Highlights variation (SE features) in texture and geometry. </a:t>
            </a:r>
          </a:p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It measures variability within tumor features (heterogeneity).</a:t>
            </a:r>
          </a:p>
          <a:p>
            <a:pPr algn="ctr">
              <a:lnSpc>
                <a:spcPts val="182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2597" y="6326796"/>
            <a:ext cx="288878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Innovation Campus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82021" y="2852276"/>
            <a:ext cx="7008600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Pipeline</a:t>
            </a:r>
          </a:p>
          <a:p>
            <a:pPr algn="l">
              <a:lnSpc>
                <a:spcPts val="5280"/>
              </a:lnSpc>
            </a:pPr>
          </a:p>
        </p:txBody>
      </p:sp>
      <p:sp>
        <p:nvSpPr>
          <p:cNvPr name="AutoShape 4" id="4"/>
          <p:cNvSpPr/>
          <p:nvPr/>
        </p:nvSpPr>
        <p:spPr>
          <a:xfrm rot="5457290">
            <a:off x="-807061" y="3300503"/>
            <a:ext cx="291640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902825" cy="1054659"/>
            <a:chOff x="0" y="0"/>
            <a:chExt cx="13203767" cy="14062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3810" cy="1406221"/>
            </a:xfrm>
            <a:custGeom>
              <a:avLst/>
              <a:gdLst/>
              <a:ahLst/>
              <a:cxnLst/>
              <a:rect r="r" b="b" t="t" l="l"/>
              <a:pathLst>
                <a:path h="1406221" w="13203810">
                  <a:moveTo>
                    <a:pt x="0" y="0"/>
                  </a:moveTo>
                  <a:lnTo>
                    <a:pt x="13203810" y="0"/>
                  </a:lnTo>
                  <a:lnTo>
                    <a:pt x="13203810" y="1406221"/>
                  </a:lnTo>
                  <a:lnTo>
                    <a:pt x="0" y="1406221"/>
                  </a:lnTo>
                  <a:close/>
                </a:path>
              </a:pathLst>
            </a:custGeom>
            <a:solidFill>
              <a:srgbClr val="193EB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51163" y="3125557"/>
            <a:ext cx="9168874" cy="1240386"/>
          </a:xfrm>
          <a:custGeom>
            <a:avLst/>
            <a:gdLst/>
            <a:ahLst/>
            <a:cxnLst/>
            <a:rect r="r" b="b" t="t" l="l"/>
            <a:pathLst>
              <a:path h="1240386" w="9168874">
                <a:moveTo>
                  <a:pt x="0" y="0"/>
                </a:moveTo>
                <a:lnTo>
                  <a:pt x="9168875" y="0"/>
                </a:lnTo>
                <a:lnTo>
                  <a:pt x="9168875" y="1240386"/>
                </a:lnTo>
                <a:lnTo>
                  <a:pt x="0" y="1240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73301" r="0" b="-16589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1163" y="5184289"/>
            <a:ext cx="9018763" cy="1138257"/>
          </a:xfrm>
          <a:custGeom>
            <a:avLst/>
            <a:gdLst/>
            <a:ahLst/>
            <a:cxnLst/>
            <a:rect r="r" b="b" t="t" l="l"/>
            <a:pathLst>
              <a:path h="1138257" w="9018763">
                <a:moveTo>
                  <a:pt x="0" y="0"/>
                </a:moveTo>
                <a:lnTo>
                  <a:pt x="9018763" y="0"/>
                </a:lnTo>
                <a:lnTo>
                  <a:pt x="9018763" y="1138257"/>
                </a:lnTo>
                <a:lnTo>
                  <a:pt x="0" y="1138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4022" r="0" b="-53830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3488" y="6540817"/>
            <a:ext cx="288878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Innovation Campus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488" y="209550"/>
            <a:ext cx="496232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Pip</a:t>
            </a:r>
            <a:r>
              <a:rPr lang="en-US" sz="279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eline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3488" y="1016559"/>
            <a:ext cx="9216849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9"/>
              </a:lnSpc>
            </a:pPr>
          </a:p>
          <a:p>
            <a:pPr algn="ctr">
              <a:lnSpc>
                <a:spcPts val="2039"/>
              </a:lnSpc>
              <a:spcBef>
                <a:spcPct val="0"/>
              </a:spcBef>
            </a:pPr>
            <a:r>
              <a:rPr lang="en-US" b="true" sz="16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   </a:t>
            </a:r>
            <a:r>
              <a:rPr lang="en-US" b="true" sz="16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Splitting Feat</a:t>
            </a:r>
            <a:r>
              <a:rPr lang="en-US" b="true" sz="16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ures &amp; Target</a:t>
            </a:r>
          </a:p>
          <a:p>
            <a:pPr algn="ctr">
              <a:lnSpc>
                <a:spcPts val="2039"/>
              </a:lnSpc>
              <a:spcBef>
                <a:spcPct val="0"/>
              </a:spcBef>
            </a:pPr>
            <a:r>
              <a:rPr lang="en-US" b="true" sz="16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Transformations Applied</a:t>
            </a:r>
          </a:p>
          <a:p>
            <a:pPr algn="ctr">
              <a:lnSpc>
                <a:spcPts val="2039"/>
              </a:lnSpc>
              <a:spcBef>
                <a:spcPct val="0"/>
              </a:spcBef>
            </a:pPr>
            <a:r>
              <a:rPr lang="en-US" b="true" sz="16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Two Pipelines With PCA &amp; Without PCA</a:t>
            </a:r>
          </a:p>
          <a:p>
            <a:pPr algn="ctr">
              <a:lnSpc>
                <a:spcPts val="2039"/>
              </a:lnSpc>
              <a:spcBef>
                <a:spcPct val="0"/>
              </a:spcBef>
            </a:pPr>
            <a:r>
              <a:rPr lang="en-US" b="true" sz="16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Column Transformer Usage</a:t>
            </a:r>
          </a:p>
          <a:p>
            <a:pPr algn="ctr">
              <a:lnSpc>
                <a:spcPts val="2039"/>
              </a:lnSpc>
              <a:spcBef>
                <a:spcPct val="0"/>
              </a:spcBef>
            </a:pPr>
            <a:r>
              <a:rPr lang="en-US" b="true" sz="16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SMOTE Oversampling </a:t>
            </a:r>
          </a:p>
          <a:p>
            <a:pPr algn="ctr">
              <a:lnSpc>
                <a:spcPts val="155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924582" y="2864409"/>
            <a:ext cx="2071926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Pipeline without PCA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76922" y="4879489"/>
            <a:ext cx="176724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Pipeline with PCA</a:t>
            </a:r>
          </a:p>
        </p:txBody>
      </p:sp>
    </p:spTree>
  </p:cSld>
  <p:clrMapOvr>
    <a:masterClrMapping/>
  </p:clrMapOvr>
  <p:transition spd="fast">
    <p:push dir="l"/>
  </p:transition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2597" y="6326796"/>
            <a:ext cx="288878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Innovation Campus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82021" y="2852276"/>
            <a:ext cx="7008600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Model Selection</a:t>
            </a:r>
          </a:p>
          <a:p>
            <a:pPr algn="l">
              <a:lnSpc>
                <a:spcPts val="5280"/>
              </a:lnSpc>
            </a:pPr>
          </a:p>
        </p:txBody>
      </p:sp>
      <p:sp>
        <p:nvSpPr>
          <p:cNvPr name="AutoShape 4" id="4"/>
          <p:cNvSpPr/>
          <p:nvPr/>
        </p:nvSpPr>
        <p:spPr>
          <a:xfrm rot="5457290">
            <a:off x="-807061" y="3300503"/>
            <a:ext cx="291640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00" y="0"/>
            <a:ext cx="9902825" cy="1197330"/>
            <a:chOff x="0" y="0"/>
            <a:chExt cx="13203767" cy="15964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3810" cy="1596390"/>
            </a:xfrm>
            <a:custGeom>
              <a:avLst/>
              <a:gdLst/>
              <a:ahLst/>
              <a:cxnLst/>
              <a:rect r="r" b="b" t="t" l="l"/>
              <a:pathLst>
                <a:path h="1596390" w="1320381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</p:sp>
      </p:grpSp>
      <p:sp>
        <p:nvSpPr>
          <p:cNvPr name="AutoShape 4" id="4"/>
          <p:cNvSpPr/>
          <p:nvPr/>
        </p:nvSpPr>
        <p:spPr>
          <a:xfrm rot="3727">
            <a:off x="564916" y="6209429"/>
            <a:ext cx="8783874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72597" y="6326796"/>
            <a:ext cx="288878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Innovation Campus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9106" y="270052"/>
            <a:ext cx="4414311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419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Agenda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5800" y="1405473"/>
            <a:ext cx="8317456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1957" indent="-305978" lvl="1">
              <a:lnSpc>
                <a:spcPts val="3401"/>
              </a:lnSpc>
              <a:buAutoNum type="arabicPeriod" startAt="1"/>
            </a:pPr>
            <a:r>
              <a:rPr lang="en-US" sz="28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Team Members</a:t>
            </a:r>
          </a:p>
          <a:p>
            <a:pPr algn="l" marL="611957" indent="-305978" lvl="1">
              <a:lnSpc>
                <a:spcPts val="3401"/>
              </a:lnSpc>
              <a:buAutoNum type="arabicPeriod" startAt="1"/>
            </a:pPr>
            <a:r>
              <a:rPr lang="en-US" sz="28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Motivation </a:t>
            </a:r>
          </a:p>
          <a:p>
            <a:pPr algn="l" marL="611957" indent="-305978" lvl="1">
              <a:lnSpc>
                <a:spcPts val="3401"/>
              </a:lnSpc>
              <a:buAutoNum type="arabicPeriod" startAt="1"/>
            </a:pPr>
            <a:r>
              <a:rPr lang="en-US" sz="28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Dataset Description</a:t>
            </a:r>
          </a:p>
          <a:p>
            <a:pPr algn="l" marL="611957" indent="-305978" lvl="1">
              <a:lnSpc>
                <a:spcPts val="3401"/>
              </a:lnSpc>
              <a:buAutoNum type="arabicPeriod" startAt="1"/>
            </a:pPr>
            <a:r>
              <a:rPr lang="en-US" sz="28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 Prepressing </a:t>
            </a:r>
          </a:p>
          <a:p>
            <a:pPr algn="l" marL="611957" indent="-305978" lvl="1">
              <a:lnSpc>
                <a:spcPts val="3401"/>
              </a:lnSpc>
              <a:buAutoNum type="arabicPeriod" startAt="1"/>
            </a:pPr>
            <a:r>
              <a:rPr lang="en-US" sz="28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Exploratory Data Analysis (EDA)</a:t>
            </a:r>
          </a:p>
          <a:p>
            <a:pPr algn="l" marL="611957" indent="-305978" lvl="1">
              <a:lnSpc>
                <a:spcPts val="3401"/>
              </a:lnSpc>
              <a:buAutoNum type="arabicPeriod" startAt="1"/>
            </a:pPr>
            <a:r>
              <a:rPr lang="en-US" sz="28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PCA</a:t>
            </a:r>
          </a:p>
          <a:p>
            <a:pPr algn="l" marL="611957" indent="-305978" lvl="1">
              <a:lnSpc>
                <a:spcPts val="3401"/>
              </a:lnSpc>
              <a:buAutoNum type="arabicPeriod" startAt="1"/>
            </a:pPr>
            <a:r>
              <a:rPr lang="en-US" sz="28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Pipeline </a:t>
            </a:r>
          </a:p>
          <a:p>
            <a:pPr algn="l" marL="611957" indent="-305978" lvl="1">
              <a:lnSpc>
                <a:spcPts val="3401"/>
              </a:lnSpc>
              <a:buAutoNum type="arabicPeriod" startAt="1"/>
            </a:pPr>
            <a:r>
              <a:rPr lang="en-US" sz="28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Model Selection</a:t>
            </a:r>
          </a:p>
          <a:p>
            <a:pPr algn="l" marL="611957" indent="-305978" lvl="1">
              <a:lnSpc>
                <a:spcPts val="3401"/>
              </a:lnSpc>
              <a:buAutoNum type="arabicPeriod" startAt="1"/>
            </a:pPr>
            <a:r>
              <a:rPr lang="en-US" sz="28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Best Models &amp; Final Results</a:t>
            </a:r>
          </a:p>
          <a:p>
            <a:pPr algn="l" marL="611957" indent="-305978" lvl="1">
              <a:lnSpc>
                <a:spcPts val="3401"/>
              </a:lnSpc>
              <a:buAutoNum type="arabicPeriod" startAt="1"/>
            </a:pPr>
            <a:r>
              <a:rPr lang="en-US" sz="28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Deployment </a:t>
            </a:r>
          </a:p>
          <a:p>
            <a:pPr algn="l" marL="611957" indent="-305978" lvl="1">
              <a:lnSpc>
                <a:spcPts val="3401"/>
              </a:lnSpc>
              <a:buAutoNum type="arabicPeriod" startAt="1"/>
            </a:pPr>
            <a:r>
              <a:rPr lang="en-US" sz="28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Future Enhancements</a:t>
            </a:r>
          </a:p>
        </p:txBody>
      </p:sp>
    </p:spTree>
  </p:cSld>
  <p:clrMapOvr>
    <a:masterClrMapping/>
  </p:clrMapOvr>
  <p:transition spd="fast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902825" cy="1054659"/>
            <a:chOff x="0" y="0"/>
            <a:chExt cx="13203767" cy="14062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3810" cy="1406221"/>
            </a:xfrm>
            <a:custGeom>
              <a:avLst/>
              <a:gdLst/>
              <a:ahLst/>
              <a:cxnLst/>
              <a:rect r="r" b="b" t="t" l="l"/>
              <a:pathLst>
                <a:path h="1406221" w="13203810">
                  <a:moveTo>
                    <a:pt x="0" y="0"/>
                  </a:moveTo>
                  <a:lnTo>
                    <a:pt x="13203810" y="0"/>
                  </a:lnTo>
                  <a:lnTo>
                    <a:pt x="13203810" y="1406221"/>
                  </a:lnTo>
                  <a:lnTo>
                    <a:pt x="0" y="1406221"/>
                  </a:lnTo>
                  <a:close/>
                </a:path>
              </a:pathLst>
            </a:custGeom>
            <a:solidFill>
              <a:srgbClr val="193EB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1054659"/>
            <a:ext cx="9896475" cy="5170908"/>
          </a:xfrm>
          <a:custGeom>
            <a:avLst/>
            <a:gdLst/>
            <a:ahLst/>
            <a:cxnLst/>
            <a:rect r="r" b="b" t="t" l="l"/>
            <a:pathLst>
              <a:path h="5170908" w="9896475">
                <a:moveTo>
                  <a:pt x="0" y="0"/>
                </a:moveTo>
                <a:lnTo>
                  <a:pt x="9896475" y="0"/>
                </a:lnTo>
                <a:lnTo>
                  <a:pt x="9896475" y="5170909"/>
                </a:lnTo>
                <a:lnTo>
                  <a:pt x="0" y="5170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3488" y="6540817"/>
            <a:ext cx="288878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Innovation Campus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3488" y="209550"/>
            <a:ext cx="496232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Model Selection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180780" y="5155023"/>
            <a:ext cx="842983" cy="338758"/>
            <a:chOff x="0" y="0"/>
            <a:chExt cx="957580" cy="3848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8260" y="49530"/>
              <a:ext cx="861060" cy="293370"/>
            </a:xfrm>
            <a:custGeom>
              <a:avLst/>
              <a:gdLst/>
              <a:ahLst/>
              <a:cxnLst/>
              <a:rect r="r" b="b" t="t" l="l"/>
              <a:pathLst>
                <a:path h="293370" w="861060">
                  <a:moveTo>
                    <a:pt x="795020" y="81280"/>
                  </a:moveTo>
                  <a:cubicBezTo>
                    <a:pt x="106680" y="52070"/>
                    <a:pt x="88900" y="49530"/>
                    <a:pt x="76200" y="66040"/>
                  </a:cubicBezTo>
                  <a:cubicBezTo>
                    <a:pt x="57150" y="88900"/>
                    <a:pt x="76200" y="180340"/>
                    <a:pt x="64770" y="198120"/>
                  </a:cubicBezTo>
                  <a:cubicBezTo>
                    <a:pt x="62230" y="204470"/>
                    <a:pt x="55880" y="208280"/>
                    <a:pt x="52070" y="207010"/>
                  </a:cubicBezTo>
                  <a:cubicBezTo>
                    <a:pt x="46990" y="207010"/>
                    <a:pt x="41910" y="201930"/>
                    <a:pt x="40640" y="195580"/>
                  </a:cubicBezTo>
                  <a:cubicBezTo>
                    <a:pt x="35560" y="177800"/>
                    <a:pt x="48260" y="121920"/>
                    <a:pt x="58420" y="90170"/>
                  </a:cubicBezTo>
                  <a:cubicBezTo>
                    <a:pt x="67310" y="64770"/>
                    <a:pt x="81280" y="25400"/>
                    <a:pt x="91440" y="21590"/>
                  </a:cubicBezTo>
                  <a:cubicBezTo>
                    <a:pt x="95250" y="20320"/>
                    <a:pt x="100330" y="22860"/>
                    <a:pt x="102870" y="26670"/>
                  </a:cubicBezTo>
                  <a:cubicBezTo>
                    <a:pt x="109220" y="36830"/>
                    <a:pt x="105410" y="67310"/>
                    <a:pt x="102870" y="93980"/>
                  </a:cubicBezTo>
                  <a:cubicBezTo>
                    <a:pt x="101600" y="132080"/>
                    <a:pt x="99060" y="223520"/>
                    <a:pt x="86360" y="232410"/>
                  </a:cubicBezTo>
                  <a:cubicBezTo>
                    <a:pt x="82550" y="236220"/>
                    <a:pt x="74930" y="234950"/>
                    <a:pt x="71120" y="229870"/>
                  </a:cubicBezTo>
                  <a:cubicBezTo>
                    <a:pt x="58420" y="213360"/>
                    <a:pt x="67310" y="87630"/>
                    <a:pt x="81280" y="64770"/>
                  </a:cubicBezTo>
                  <a:cubicBezTo>
                    <a:pt x="87630" y="54610"/>
                    <a:pt x="97790" y="50800"/>
                    <a:pt x="102870" y="50800"/>
                  </a:cubicBezTo>
                  <a:cubicBezTo>
                    <a:pt x="107950" y="52070"/>
                    <a:pt x="113030" y="55880"/>
                    <a:pt x="115570" y="60960"/>
                  </a:cubicBezTo>
                  <a:cubicBezTo>
                    <a:pt x="119380" y="68580"/>
                    <a:pt x="116840" y="82550"/>
                    <a:pt x="115570" y="99060"/>
                  </a:cubicBezTo>
                  <a:cubicBezTo>
                    <a:pt x="113030" y="134620"/>
                    <a:pt x="111760" y="247650"/>
                    <a:pt x="96520" y="261620"/>
                  </a:cubicBezTo>
                  <a:cubicBezTo>
                    <a:pt x="91440" y="265430"/>
                    <a:pt x="83820" y="266700"/>
                    <a:pt x="80010" y="262890"/>
                  </a:cubicBezTo>
                  <a:cubicBezTo>
                    <a:pt x="72390" y="252730"/>
                    <a:pt x="96520" y="180340"/>
                    <a:pt x="107950" y="146050"/>
                  </a:cubicBezTo>
                  <a:cubicBezTo>
                    <a:pt x="118110" y="118110"/>
                    <a:pt x="129540" y="90170"/>
                    <a:pt x="142240" y="72390"/>
                  </a:cubicBezTo>
                  <a:cubicBezTo>
                    <a:pt x="151130" y="59690"/>
                    <a:pt x="158750" y="45720"/>
                    <a:pt x="171450" y="43180"/>
                  </a:cubicBezTo>
                  <a:cubicBezTo>
                    <a:pt x="186690" y="40640"/>
                    <a:pt x="217170" y="53340"/>
                    <a:pt x="227330" y="63500"/>
                  </a:cubicBezTo>
                  <a:cubicBezTo>
                    <a:pt x="234950" y="69850"/>
                    <a:pt x="241300" y="83820"/>
                    <a:pt x="237490" y="88900"/>
                  </a:cubicBezTo>
                  <a:cubicBezTo>
                    <a:pt x="231140" y="97790"/>
                    <a:pt x="157480" y="68580"/>
                    <a:pt x="143510" y="83820"/>
                  </a:cubicBezTo>
                  <a:cubicBezTo>
                    <a:pt x="128270" y="100330"/>
                    <a:pt x="170180" y="176530"/>
                    <a:pt x="162560" y="194310"/>
                  </a:cubicBezTo>
                  <a:cubicBezTo>
                    <a:pt x="160020" y="201930"/>
                    <a:pt x="151130" y="208280"/>
                    <a:pt x="146050" y="207010"/>
                  </a:cubicBezTo>
                  <a:cubicBezTo>
                    <a:pt x="137160" y="205740"/>
                    <a:pt x="119380" y="180340"/>
                    <a:pt x="120650" y="168910"/>
                  </a:cubicBezTo>
                  <a:cubicBezTo>
                    <a:pt x="120650" y="160020"/>
                    <a:pt x="128270" y="151130"/>
                    <a:pt x="142240" y="144780"/>
                  </a:cubicBezTo>
                  <a:cubicBezTo>
                    <a:pt x="201930" y="120650"/>
                    <a:pt x="636270" y="125730"/>
                    <a:pt x="656590" y="154940"/>
                  </a:cubicBezTo>
                  <a:cubicBezTo>
                    <a:pt x="660400" y="160020"/>
                    <a:pt x="656590" y="168910"/>
                    <a:pt x="647700" y="175260"/>
                  </a:cubicBezTo>
                  <a:cubicBezTo>
                    <a:pt x="610870" y="203200"/>
                    <a:pt x="228600" y="237490"/>
                    <a:pt x="195580" y="212090"/>
                  </a:cubicBezTo>
                  <a:cubicBezTo>
                    <a:pt x="187960" y="207010"/>
                    <a:pt x="187960" y="194310"/>
                    <a:pt x="191770" y="189230"/>
                  </a:cubicBezTo>
                  <a:cubicBezTo>
                    <a:pt x="196850" y="181610"/>
                    <a:pt x="218440" y="185420"/>
                    <a:pt x="245110" y="184150"/>
                  </a:cubicBezTo>
                  <a:cubicBezTo>
                    <a:pt x="311150" y="180340"/>
                    <a:pt x="510540" y="176530"/>
                    <a:pt x="599440" y="181610"/>
                  </a:cubicBezTo>
                  <a:cubicBezTo>
                    <a:pt x="652780" y="185420"/>
                    <a:pt x="721360" y="187960"/>
                    <a:pt x="726440" y="198120"/>
                  </a:cubicBezTo>
                  <a:cubicBezTo>
                    <a:pt x="727710" y="201930"/>
                    <a:pt x="721360" y="208280"/>
                    <a:pt x="713740" y="212090"/>
                  </a:cubicBezTo>
                  <a:cubicBezTo>
                    <a:pt x="676910" y="228600"/>
                    <a:pt x="472440" y="199390"/>
                    <a:pt x="374650" y="200660"/>
                  </a:cubicBezTo>
                  <a:cubicBezTo>
                    <a:pt x="299720" y="201930"/>
                    <a:pt x="200660" y="224790"/>
                    <a:pt x="175260" y="214630"/>
                  </a:cubicBezTo>
                  <a:cubicBezTo>
                    <a:pt x="167640" y="212090"/>
                    <a:pt x="163830" y="207010"/>
                    <a:pt x="163830" y="201930"/>
                  </a:cubicBezTo>
                  <a:cubicBezTo>
                    <a:pt x="163830" y="198120"/>
                    <a:pt x="167640" y="191770"/>
                    <a:pt x="173990" y="189230"/>
                  </a:cubicBezTo>
                  <a:cubicBezTo>
                    <a:pt x="196850" y="180340"/>
                    <a:pt x="287020" y="203200"/>
                    <a:pt x="351790" y="205740"/>
                  </a:cubicBezTo>
                  <a:cubicBezTo>
                    <a:pt x="433070" y="208280"/>
                    <a:pt x="563880" y="190500"/>
                    <a:pt x="624840" y="196850"/>
                  </a:cubicBezTo>
                  <a:cubicBezTo>
                    <a:pt x="655320" y="200660"/>
                    <a:pt x="692150" y="205740"/>
                    <a:pt x="694690" y="213360"/>
                  </a:cubicBezTo>
                  <a:cubicBezTo>
                    <a:pt x="695960" y="217170"/>
                    <a:pt x="689610" y="223520"/>
                    <a:pt x="680720" y="227330"/>
                  </a:cubicBezTo>
                  <a:cubicBezTo>
                    <a:pt x="636270" y="248920"/>
                    <a:pt x="276860" y="271780"/>
                    <a:pt x="186690" y="257810"/>
                  </a:cubicBezTo>
                  <a:cubicBezTo>
                    <a:pt x="152400" y="251460"/>
                    <a:pt x="128270" y="238760"/>
                    <a:pt x="115570" y="228600"/>
                  </a:cubicBezTo>
                  <a:cubicBezTo>
                    <a:pt x="109220" y="222250"/>
                    <a:pt x="105410" y="218440"/>
                    <a:pt x="105410" y="210820"/>
                  </a:cubicBezTo>
                  <a:cubicBezTo>
                    <a:pt x="106680" y="200660"/>
                    <a:pt x="123190" y="181610"/>
                    <a:pt x="144780" y="170180"/>
                  </a:cubicBezTo>
                  <a:cubicBezTo>
                    <a:pt x="187960" y="146050"/>
                    <a:pt x="368300" y="113030"/>
                    <a:pt x="382270" y="127000"/>
                  </a:cubicBezTo>
                  <a:cubicBezTo>
                    <a:pt x="386080" y="129540"/>
                    <a:pt x="384810" y="137160"/>
                    <a:pt x="379730" y="142240"/>
                  </a:cubicBezTo>
                  <a:cubicBezTo>
                    <a:pt x="360680" y="161290"/>
                    <a:pt x="160020" y="177800"/>
                    <a:pt x="123190" y="172720"/>
                  </a:cubicBezTo>
                  <a:cubicBezTo>
                    <a:pt x="113030" y="171450"/>
                    <a:pt x="105410" y="170180"/>
                    <a:pt x="104140" y="166370"/>
                  </a:cubicBezTo>
                  <a:cubicBezTo>
                    <a:pt x="102870" y="161290"/>
                    <a:pt x="104140" y="153670"/>
                    <a:pt x="111760" y="148590"/>
                  </a:cubicBezTo>
                  <a:cubicBezTo>
                    <a:pt x="158750" y="115570"/>
                    <a:pt x="734060" y="73660"/>
                    <a:pt x="800100" y="78740"/>
                  </a:cubicBezTo>
                  <a:cubicBezTo>
                    <a:pt x="811530" y="78740"/>
                    <a:pt x="817880" y="78740"/>
                    <a:pt x="820420" y="83820"/>
                  </a:cubicBezTo>
                  <a:cubicBezTo>
                    <a:pt x="822960" y="87630"/>
                    <a:pt x="821690" y="96520"/>
                    <a:pt x="816610" y="101600"/>
                  </a:cubicBezTo>
                  <a:cubicBezTo>
                    <a:pt x="807720" y="111760"/>
                    <a:pt x="775970" y="113030"/>
                    <a:pt x="741680" y="118110"/>
                  </a:cubicBezTo>
                  <a:cubicBezTo>
                    <a:pt x="676910" y="129540"/>
                    <a:pt x="511810" y="153670"/>
                    <a:pt x="452120" y="153670"/>
                  </a:cubicBezTo>
                  <a:cubicBezTo>
                    <a:pt x="425450" y="154940"/>
                    <a:pt x="396240" y="154940"/>
                    <a:pt x="393700" y="148590"/>
                  </a:cubicBezTo>
                  <a:cubicBezTo>
                    <a:pt x="391160" y="144780"/>
                    <a:pt x="396240" y="135890"/>
                    <a:pt x="405130" y="130810"/>
                  </a:cubicBezTo>
                  <a:cubicBezTo>
                    <a:pt x="443230" y="110490"/>
                    <a:pt x="723900" y="113030"/>
                    <a:pt x="792480" y="135890"/>
                  </a:cubicBezTo>
                  <a:cubicBezTo>
                    <a:pt x="820420" y="144780"/>
                    <a:pt x="836930" y="160020"/>
                    <a:pt x="845820" y="173990"/>
                  </a:cubicBezTo>
                  <a:cubicBezTo>
                    <a:pt x="852170" y="182880"/>
                    <a:pt x="855980" y="191770"/>
                    <a:pt x="853440" y="203200"/>
                  </a:cubicBezTo>
                  <a:cubicBezTo>
                    <a:pt x="849630" y="219710"/>
                    <a:pt x="816610" y="250190"/>
                    <a:pt x="803910" y="260350"/>
                  </a:cubicBezTo>
                  <a:cubicBezTo>
                    <a:pt x="796290" y="266700"/>
                    <a:pt x="791210" y="271780"/>
                    <a:pt x="784860" y="271780"/>
                  </a:cubicBezTo>
                  <a:cubicBezTo>
                    <a:pt x="779780" y="271780"/>
                    <a:pt x="773430" y="269240"/>
                    <a:pt x="770890" y="262890"/>
                  </a:cubicBezTo>
                  <a:cubicBezTo>
                    <a:pt x="763270" y="241300"/>
                    <a:pt x="833120" y="113030"/>
                    <a:pt x="833120" y="78740"/>
                  </a:cubicBezTo>
                  <a:cubicBezTo>
                    <a:pt x="833120" y="66040"/>
                    <a:pt x="826770" y="52070"/>
                    <a:pt x="824230" y="52070"/>
                  </a:cubicBezTo>
                  <a:cubicBezTo>
                    <a:pt x="816610" y="52070"/>
                    <a:pt x="808990" y="149860"/>
                    <a:pt x="796290" y="165100"/>
                  </a:cubicBezTo>
                  <a:cubicBezTo>
                    <a:pt x="792480" y="170180"/>
                    <a:pt x="784860" y="173990"/>
                    <a:pt x="781050" y="171450"/>
                  </a:cubicBezTo>
                  <a:cubicBezTo>
                    <a:pt x="769620" y="165100"/>
                    <a:pt x="758190" y="58420"/>
                    <a:pt x="767080" y="52070"/>
                  </a:cubicBezTo>
                  <a:cubicBezTo>
                    <a:pt x="769620" y="49530"/>
                    <a:pt x="775970" y="53340"/>
                    <a:pt x="781050" y="58420"/>
                  </a:cubicBezTo>
                  <a:cubicBezTo>
                    <a:pt x="795020" y="74930"/>
                    <a:pt x="820420" y="165100"/>
                    <a:pt x="822960" y="187960"/>
                  </a:cubicBezTo>
                  <a:cubicBezTo>
                    <a:pt x="822960" y="195580"/>
                    <a:pt x="824230" y="200660"/>
                    <a:pt x="820420" y="204470"/>
                  </a:cubicBezTo>
                  <a:cubicBezTo>
                    <a:pt x="817880" y="207010"/>
                    <a:pt x="807720" y="210820"/>
                    <a:pt x="803910" y="207010"/>
                  </a:cubicBezTo>
                  <a:cubicBezTo>
                    <a:pt x="793750" y="198120"/>
                    <a:pt x="789940" y="111760"/>
                    <a:pt x="798830" y="95250"/>
                  </a:cubicBezTo>
                  <a:cubicBezTo>
                    <a:pt x="801370" y="88900"/>
                    <a:pt x="807720" y="85090"/>
                    <a:pt x="812800" y="85090"/>
                  </a:cubicBezTo>
                  <a:cubicBezTo>
                    <a:pt x="816610" y="86360"/>
                    <a:pt x="820420" y="88900"/>
                    <a:pt x="822960" y="95250"/>
                  </a:cubicBezTo>
                  <a:cubicBezTo>
                    <a:pt x="831850" y="114300"/>
                    <a:pt x="835660" y="217170"/>
                    <a:pt x="822960" y="233680"/>
                  </a:cubicBezTo>
                  <a:cubicBezTo>
                    <a:pt x="817880" y="240030"/>
                    <a:pt x="807720" y="243840"/>
                    <a:pt x="801370" y="238760"/>
                  </a:cubicBezTo>
                  <a:cubicBezTo>
                    <a:pt x="782320" y="227330"/>
                    <a:pt x="764540" y="90170"/>
                    <a:pt x="765810" y="48260"/>
                  </a:cubicBezTo>
                  <a:cubicBezTo>
                    <a:pt x="765810" y="26670"/>
                    <a:pt x="770890" y="2540"/>
                    <a:pt x="777240" y="1270"/>
                  </a:cubicBezTo>
                  <a:cubicBezTo>
                    <a:pt x="782320" y="0"/>
                    <a:pt x="792480" y="15240"/>
                    <a:pt x="798830" y="27940"/>
                  </a:cubicBezTo>
                  <a:cubicBezTo>
                    <a:pt x="806450" y="44450"/>
                    <a:pt x="810260" y="77470"/>
                    <a:pt x="812800" y="99060"/>
                  </a:cubicBezTo>
                  <a:cubicBezTo>
                    <a:pt x="815340" y="118110"/>
                    <a:pt x="822960" y="146050"/>
                    <a:pt x="816610" y="153670"/>
                  </a:cubicBezTo>
                  <a:cubicBezTo>
                    <a:pt x="811530" y="158750"/>
                    <a:pt x="797560" y="161290"/>
                    <a:pt x="792480" y="157480"/>
                  </a:cubicBezTo>
                  <a:cubicBezTo>
                    <a:pt x="783590" y="148590"/>
                    <a:pt x="792480" y="73660"/>
                    <a:pt x="801370" y="62230"/>
                  </a:cubicBezTo>
                  <a:cubicBezTo>
                    <a:pt x="805180" y="58420"/>
                    <a:pt x="810260" y="58420"/>
                    <a:pt x="815340" y="59690"/>
                  </a:cubicBezTo>
                  <a:cubicBezTo>
                    <a:pt x="820420" y="60960"/>
                    <a:pt x="828040" y="69850"/>
                    <a:pt x="831850" y="80010"/>
                  </a:cubicBezTo>
                  <a:cubicBezTo>
                    <a:pt x="838200" y="104140"/>
                    <a:pt x="831850" y="204470"/>
                    <a:pt x="820420" y="210820"/>
                  </a:cubicBezTo>
                  <a:cubicBezTo>
                    <a:pt x="816610" y="212090"/>
                    <a:pt x="806450" y="205740"/>
                    <a:pt x="803910" y="198120"/>
                  </a:cubicBezTo>
                  <a:cubicBezTo>
                    <a:pt x="798830" y="185420"/>
                    <a:pt x="806450" y="142240"/>
                    <a:pt x="815340" y="129540"/>
                  </a:cubicBezTo>
                  <a:cubicBezTo>
                    <a:pt x="821690" y="121920"/>
                    <a:pt x="836930" y="115570"/>
                    <a:pt x="840740" y="118110"/>
                  </a:cubicBezTo>
                  <a:cubicBezTo>
                    <a:pt x="847090" y="123190"/>
                    <a:pt x="843280" y="161290"/>
                    <a:pt x="833120" y="175260"/>
                  </a:cubicBezTo>
                  <a:cubicBezTo>
                    <a:pt x="824230" y="187960"/>
                    <a:pt x="811530" y="198120"/>
                    <a:pt x="788670" y="200660"/>
                  </a:cubicBezTo>
                  <a:cubicBezTo>
                    <a:pt x="728980" y="208280"/>
                    <a:pt x="449580" y="128270"/>
                    <a:pt x="449580" y="113030"/>
                  </a:cubicBezTo>
                  <a:cubicBezTo>
                    <a:pt x="448310" y="107950"/>
                    <a:pt x="466090" y="104140"/>
                    <a:pt x="483870" y="102870"/>
                  </a:cubicBezTo>
                  <a:cubicBezTo>
                    <a:pt x="530860" y="99060"/>
                    <a:pt x="707390" y="119380"/>
                    <a:pt x="750570" y="146050"/>
                  </a:cubicBezTo>
                  <a:cubicBezTo>
                    <a:pt x="768350" y="157480"/>
                    <a:pt x="778510" y="171450"/>
                    <a:pt x="781050" y="185420"/>
                  </a:cubicBezTo>
                  <a:cubicBezTo>
                    <a:pt x="782320" y="200660"/>
                    <a:pt x="769620" y="229870"/>
                    <a:pt x="763270" y="232410"/>
                  </a:cubicBezTo>
                  <a:cubicBezTo>
                    <a:pt x="758190" y="232410"/>
                    <a:pt x="751840" y="227330"/>
                    <a:pt x="749300" y="218440"/>
                  </a:cubicBezTo>
                  <a:cubicBezTo>
                    <a:pt x="740410" y="196850"/>
                    <a:pt x="749300" y="83820"/>
                    <a:pt x="762000" y="62230"/>
                  </a:cubicBezTo>
                  <a:cubicBezTo>
                    <a:pt x="767080" y="54610"/>
                    <a:pt x="775970" y="48260"/>
                    <a:pt x="779780" y="50800"/>
                  </a:cubicBezTo>
                  <a:cubicBezTo>
                    <a:pt x="786130" y="53340"/>
                    <a:pt x="787400" y="83820"/>
                    <a:pt x="787400" y="106680"/>
                  </a:cubicBezTo>
                  <a:cubicBezTo>
                    <a:pt x="787400" y="140970"/>
                    <a:pt x="784860" y="218440"/>
                    <a:pt x="769620" y="236220"/>
                  </a:cubicBezTo>
                  <a:cubicBezTo>
                    <a:pt x="763270" y="243840"/>
                    <a:pt x="749300" y="245110"/>
                    <a:pt x="745490" y="242570"/>
                  </a:cubicBezTo>
                  <a:cubicBezTo>
                    <a:pt x="741680" y="241300"/>
                    <a:pt x="741680" y="236220"/>
                    <a:pt x="740410" y="229870"/>
                  </a:cubicBezTo>
                  <a:cubicBezTo>
                    <a:pt x="737870" y="209550"/>
                    <a:pt x="730250" y="125730"/>
                    <a:pt x="740410" y="107950"/>
                  </a:cubicBezTo>
                  <a:cubicBezTo>
                    <a:pt x="745490" y="99060"/>
                    <a:pt x="755650" y="95250"/>
                    <a:pt x="760730" y="96520"/>
                  </a:cubicBezTo>
                  <a:cubicBezTo>
                    <a:pt x="767080" y="99060"/>
                    <a:pt x="768350" y="116840"/>
                    <a:pt x="769620" y="132080"/>
                  </a:cubicBezTo>
                  <a:cubicBezTo>
                    <a:pt x="772160" y="163830"/>
                    <a:pt x="769620" y="269240"/>
                    <a:pt x="758190" y="275590"/>
                  </a:cubicBezTo>
                  <a:cubicBezTo>
                    <a:pt x="753110" y="278130"/>
                    <a:pt x="745490" y="274320"/>
                    <a:pt x="741680" y="266700"/>
                  </a:cubicBezTo>
                  <a:cubicBezTo>
                    <a:pt x="727710" y="243840"/>
                    <a:pt x="721360" y="104140"/>
                    <a:pt x="735330" y="82550"/>
                  </a:cubicBezTo>
                  <a:cubicBezTo>
                    <a:pt x="739140" y="74930"/>
                    <a:pt x="749300" y="71120"/>
                    <a:pt x="753110" y="73660"/>
                  </a:cubicBezTo>
                  <a:cubicBezTo>
                    <a:pt x="764540" y="82550"/>
                    <a:pt x="745490" y="220980"/>
                    <a:pt x="734060" y="251460"/>
                  </a:cubicBezTo>
                  <a:cubicBezTo>
                    <a:pt x="728980" y="262890"/>
                    <a:pt x="722630" y="271780"/>
                    <a:pt x="717550" y="273050"/>
                  </a:cubicBezTo>
                  <a:cubicBezTo>
                    <a:pt x="712470" y="273050"/>
                    <a:pt x="707390" y="269240"/>
                    <a:pt x="703580" y="262890"/>
                  </a:cubicBezTo>
                  <a:cubicBezTo>
                    <a:pt x="693420" y="241300"/>
                    <a:pt x="692150" y="118110"/>
                    <a:pt x="703580" y="95250"/>
                  </a:cubicBezTo>
                  <a:cubicBezTo>
                    <a:pt x="708660" y="86360"/>
                    <a:pt x="717550" y="81280"/>
                    <a:pt x="721360" y="82550"/>
                  </a:cubicBezTo>
                  <a:cubicBezTo>
                    <a:pt x="728980" y="87630"/>
                    <a:pt x="722630" y="148590"/>
                    <a:pt x="720090" y="177800"/>
                  </a:cubicBezTo>
                  <a:cubicBezTo>
                    <a:pt x="716280" y="205740"/>
                    <a:pt x="712470" y="251460"/>
                    <a:pt x="704850" y="254000"/>
                  </a:cubicBezTo>
                  <a:cubicBezTo>
                    <a:pt x="701040" y="255270"/>
                    <a:pt x="694690" y="250190"/>
                    <a:pt x="692150" y="246380"/>
                  </a:cubicBezTo>
                  <a:cubicBezTo>
                    <a:pt x="689610" y="236220"/>
                    <a:pt x="704850" y="204470"/>
                    <a:pt x="716280" y="189230"/>
                  </a:cubicBezTo>
                  <a:cubicBezTo>
                    <a:pt x="727710" y="176530"/>
                    <a:pt x="744220" y="161290"/>
                    <a:pt x="758190" y="162560"/>
                  </a:cubicBezTo>
                  <a:cubicBezTo>
                    <a:pt x="772160" y="165100"/>
                    <a:pt x="793750" y="195580"/>
                    <a:pt x="798830" y="212090"/>
                  </a:cubicBezTo>
                  <a:cubicBezTo>
                    <a:pt x="803910" y="223520"/>
                    <a:pt x="805180" y="237490"/>
                    <a:pt x="798830" y="246380"/>
                  </a:cubicBezTo>
                  <a:cubicBezTo>
                    <a:pt x="791210" y="255270"/>
                    <a:pt x="772160" y="256540"/>
                    <a:pt x="750570" y="259080"/>
                  </a:cubicBezTo>
                  <a:cubicBezTo>
                    <a:pt x="707390" y="264160"/>
                    <a:pt x="563880" y="274320"/>
                    <a:pt x="553720" y="259080"/>
                  </a:cubicBezTo>
                  <a:cubicBezTo>
                    <a:pt x="549910" y="254000"/>
                    <a:pt x="553720" y="243840"/>
                    <a:pt x="560070" y="238760"/>
                  </a:cubicBezTo>
                  <a:cubicBezTo>
                    <a:pt x="579120" y="226060"/>
                    <a:pt x="659130" y="232410"/>
                    <a:pt x="703580" y="231140"/>
                  </a:cubicBezTo>
                  <a:cubicBezTo>
                    <a:pt x="740410" y="229870"/>
                    <a:pt x="791210" y="222250"/>
                    <a:pt x="806450" y="231140"/>
                  </a:cubicBezTo>
                  <a:cubicBezTo>
                    <a:pt x="812800" y="234950"/>
                    <a:pt x="817880" y="242570"/>
                    <a:pt x="815340" y="247650"/>
                  </a:cubicBezTo>
                  <a:cubicBezTo>
                    <a:pt x="808990" y="262890"/>
                    <a:pt x="692150" y="278130"/>
                    <a:pt x="651510" y="280670"/>
                  </a:cubicBezTo>
                  <a:cubicBezTo>
                    <a:pt x="627380" y="281940"/>
                    <a:pt x="599440" y="284480"/>
                    <a:pt x="593090" y="276860"/>
                  </a:cubicBezTo>
                  <a:cubicBezTo>
                    <a:pt x="589280" y="271780"/>
                    <a:pt x="590550" y="262890"/>
                    <a:pt x="596900" y="257810"/>
                  </a:cubicBezTo>
                  <a:cubicBezTo>
                    <a:pt x="613410" y="241300"/>
                    <a:pt x="756920" y="222250"/>
                    <a:pt x="770890" y="234950"/>
                  </a:cubicBezTo>
                  <a:cubicBezTo>
                    <a:pt x="774700" y="238760"/>
                    <a:pt x="773430" y="250190"/>
                    <a:pt x="769620" y="254000"/>
                  </a:cubicBezTo>
                  <a:cubicBezTo>
                    <a:pt x="767080" y="257810"/>
                    <a:pt x="762000" y="255270"/>
                    <a:pt x="751840" y="255270"/>
                  </a:cubicBezTo>
                  <a:cubicBezTo>
                    <a:pt x="704850" y="252730"/>
                    <a:pt x="405130" y="227330"/>
                    <a:pt x="369570" y="204470"/>
                  </a:cubicBezTo>
                  <a:cubicBezTo>
                    <a:pt x="361950" y="199390"/>
                    <a:pt x="356870" y="193040"/>
                    <a:pt x="359410" y="189230"/>
                  </a:cubicBezTo>
                  <a:cubicBezTo>
                    <a:pt x="369570" y="167640"/>
                    <a:pt x="670560" y="135890"/>
                    <a:pt x="707390" y="147320"/>
                  </a:cubicBezTo>
                  <a:cubicBezTo>
                    <a:pt x="715010" y="149860"/>
                    <a:pt x="718820" y="153670"/>
                    <a:pt x="720090" y="158750"/>
                  </a:cubicBezTo>
                  <a:cubicBezTo>
                    <a:pt x="720090" y="162560"/>
                    <a:pt x="717550" y="167640"/>
                    <a:pt x="713740" y="171450"/>
                  </a:cubicBezTo>
                  <a:cubicBezTo>
                    <a:pt x="702310" y="177800"/>
                    <a:pt x="671830" y="179070"/>
                    <a:pt x="646430" y="181610"/>
                  </a:cubicBezTo>
                  <a:cubicBezTo>
                    <a:pt x="612140" y="185420"/>
                    <a:pt x="546100" y="194310"/>
                    <a:pt x="527050" y="186690"/>
                  </a:cubicBezTo>
                  <a:cubicBezTo>
                    <a:pt x="519430" y="185420"/>
                    <a:pt x="514350" y="180340"/>
                    <a:pt x="514350" y="176530"/>
                  </a:cubicBezTo>
                  <a:cubicBezTo>
                    <a:pt x="513080" y="171450"/>
                    <a:pt x="518160" y="165100"/>
                    <a:pt x="525780" y="161290"/>
                  </a:cubicBezTo>
                  <a:cubicBezTo>
                    <a:pt x="551180" y="151130"/>
                    <a:pt x="692150" y="166370"/>
                    <a:pt x="715010" y="177800"/>
                  </a:cubicBezTo>
                  <a:cubicBezTo>
                    <a:pt x="721360" y="180340"/>
                    <a:pt x="723900" y="184150"/>
                    <a:pt x="725170" y="187960"/>
                  </a:cubicBezTo>
                  <a:cubicBezTo>
                    <a:pt x="725170" y="191770"/>
                    <a:pt x="721360" y="198120"/>
                    <a:pt x="715010" y="201930"/>
                  </a:cubicBezTo>
                  <a:cubicBezTo>
                    <a:pt x="698500" y="210820"/>
                    <a:pt x="626110" y="213360"/>
                    <a:pt x="607060" y="204470"/>
                  </a:cubicBezTo>
                  <a:cubicBezTo>
                    <a:pt x="596900" y="199390"/>
                    <a:pt x="588010" y="190500"/>
                    <a:pt x="589280" y="182880"/>
                  </a:cubicBezTo>
                  <a:cubicBezTo>
                    <a:pt x="595630" y="166370"/>
                    <a:pt x="755650" y="140970"/>
                    <a:pt x="754380" y="138430"/>
                  </a:cubicBezTo>
                  <a:cubicBezTo>
                    <a:pt x="754380" y="134620"/>
                    <a:pt x="596900" y="168910"/>
                    <a:pt x="549910" y="167640"/>
                  </a:cubicBezTo>
                  <a:cubicBezTo>
                    <a:pt x="525780" y="167640"/>
                    <a:pt x="500380" y="166370"/>
                    <a:pt x="496570" y="158750"/>
                  </a:cubicBezTo>
                  <a:cubicBezTo>
                    <a:pt x="492760" y="153670"/>
                    <a:pt x="496570" y="144780"/>
                    <a:pt x="502920" y="139700"/>
                  </a:cubicBezTo>
                  <a:cubicBezTo>
                    <a:pt x="524510" y="123190"/>
                    <a:pt x="674370" y="125730"/>
                    <a:pt x="706120" y="120650"/>
                  </a:cubicBezTo>
                  <a:cubicBezTo>
                    <a:pt x="716280" y="119380"/>
                    <a:pt x="723900" y="120650"/>
                    <a:pt x="725170" y="116840"/>
                  </a:cubicBezTo>
                  <a:cubicBezTo>
                    <a:pt x="726440" y="114300"/>
                    <a:pt x="721360" y="106680"/>
                    <a:pt x="716280" y="102870"/>
                  </a:cubicBezTo>
                  <a:cubicBezTo>
                    <a:pt x="704850" y="96520"/>
                    <a:pt x="681990" y="97790"/>
                    <a:pt x="654050" y="100330"/>
                  </a:cubicBezTo>
                  <a:cubicBezTo>
                    <a:pt x="593090" y="104140"/>
                    <a:pt x="425450" y="148590"/>
                    <a:pt x="364490" y="148590"/>
                  </a:cubicBezTo>
                  <a:cubicBezTo>
                    <a:pt x="336550" y="149860"/>
                    <a:pt x="306070" y="146050"/>
                    <a:pt x="302260" y="139700"/>
                  </a:cubicBezTo>
                  <a:cubicBezTo>
                    <a:pt x="300990" y="135890"/>
                    <a:pt x="304800" y="129540"/>
                    <a:pt x="312420" y="125730"/>
                  </a:cubicBezTo>
                  <a:cubicBezTo>
                    <a:pt x="349250" y="102870"/>
                    <a:pt x="713740" y="43180"/>
                    <a:pt x="742950" y="62230"/>
                  </a:cubicBezTo>
                  <a:cubicBezTo>
                    <a:pt x="748030" y="66040"/>
                    <a:pt x="750570" y="72390"/>
                    <a:pt x="746760" y="77470"/>
                  </a:cubicBezTo>
                  <a:cubicBezTo>
                    <a:pt x="731520" y="99060"/>
                    <a:pt x="402590" y="124460"/>
                    <a:pt x="387350" y="104140"/>
                  </a:cubicBezTo>
                  <a:cubicBezTo>
                    <a:pt x="384810" y="99060"/>
                    <a:pt x="387350" y="90170"/>
                    <a:pt x="394970" y="83820"/>
                  </a:cubicBezTo>
                  <a:cubicBezTo>
                    <a:pt x="425450" y="60960"/>
                    <a:pt x="693420" y="22860"/>
                    <a:pt x="722630" y="38100"/>
                  </a:cubicBezTo>
                  <a:cubicBezTo>
                    <a:pt x="728980" y="41910"/>
                    <a:pt x="731520" y="48260"/>
                    <a:pt x="728980" y="53340"/>
                  </a:cubicBezTo>
                  <a:cubicBezTo>
                    <a:pt x="715010" y="80010"/>
                    <a:pt x="306070" y="162560"/>
                    <a:pt x="264160" y="142240"/>
                  </a:cubicBezTo>
                  <a:cubicBezTo>
                    <a:pt x="255270" y="138430"/>
                    <a:pt x="251460" y="128270"/>
                    <a:pt x="254000" y="123190"/>
                  </a:cubicBezTo>
                  <a:cubicBezTo>
                    <a:pt x="256540" y="116840"/>
                    <a:pt x="270510" y="113030"/>
                    <a:pt x="284480" y="109220"/>
                  </a:cubicBezTo>
                  <a:cubicBezTo>
                    <a:pt x="313690" y="102870"/>
                    <a:pt x="412750" y="86360"/>
                    <a:pt x="427990" y="99060"/>
                  </a:cubicBezTo>
                  <a:cubicBezTo>
                    <a:pt x="434340" y="104140"/>
                    <a:pt x="436880" y="115570"/>
                    <a:pt x="431800" y="121920"/>
                  </a:cubicBezTo>
                  <a:cubicBezTo>
                    <a:pt x="414020" y="142240"/>
                    <a:pt x="196850" y="143510"/>
                    <a:pt x="163830" y="133350"/>
                  </a:cubicBezTo>
                  <a:cubicBezTo>
                    <a:pt x="156210" y="130810"/>
                    <a:pt x="152400" y="127000"/>
                    <a:pt x="151130" y="121920"/>
                  </a:cubicBezTo>
                  <a:cubicBezTo>
                    <a:pt x="149860" y="118110"/>
                    <a:pt x="152400" y="111760"/>
                    <a:pt x="160020" y="107950"/>
                  </a:cubicBezTo>
                  <a:cubicBezTo>
                    <a:pt x="184150" y="91440"/>
                    <a:pt x="327660" y="83820"/>
                    <a:pt x="393700" y="80010"/>
                  </a:cubicBezTo>
                  <a:cubicBezTo>
                    <a:pt x="441960" y="77470"/>
                    <a:pt x="510540" y="68580"/>
                    <a:pt x="519430" y="80010"/>
                  </a:cubicBezTo>
                  <a:cubicBezTo>
                    <a:pt x="523240" y="85090"/>
                    <a:pt x="520700" y="96520"/>
                    <a:pt x="513080" y="101600"/>
                  </a:cubicBezTo>
                  <a:cubicBezTo>
                    <a:pt x="482600" y="123190"/>
                    <a:pt x="229870" y="118110"/>
                    <a:pt x="193040" y="101600"/>
                  </a:cubicBezTo>
                  <a:cubicBezTo>
                    <a:pt x="184150" y="96520"/>
                    <a:pt x="179070" y="88900"/>
                    <a:pt x="180340" y="83820"/>
                  </a:cubicBezTo>
                  <a:cubicBezTo>
                    <a:pt x="180340" y="80010"/>
                    <a:pt x="182880" y="74930"/>
                    <a:pt x="189230" y="73660"/>
                  </a:cubicBezTo>
                  <a:cubicBezTo>
                    <a:pt x="201930" y="67310"/>
                    <a:pt x="266700" y="71120"/>
                    <a:pt x="273050" y="81280"/>
                  </a:cubicBezTo>
                  <a:cubicBezTo>
                    <a:pt x="275590" y="86360"/>
                    <a:pt x="270510" y="99060"/>
                    <a:pt x="264160" y="101600"/>
                  </a:cubicBezTo>
                  <a:cubicBezTo>
                    <a:pt x="250190" y="109220"/>
                    <a:pt x="193040" y="87630"/>
                    <a:pt x="171450" y="80010"/>
                  </a:cubicBezTo>
                  <a:cubicBezTo>
                    <a:pt x="160020" y="76200"/>
                    <a:pt x="149860" y="73660"/>
                    <a:pt x="147320" y="68580"/>
                  </a:cubicBezTo>
                  <a:cubicBezTo>
                    <a:pt x="144780" y="63500"/>
                    <a:pt x="146050" y="52070"/>
                    <a:pt x="151130" y="48260"/>
                  </a:cubicBezTo>
                  <a:cubicBezTo>
                    <a:pt x="157480" y="41910"/>
                    <a:pt x="182880" y="41910"/>
                    <a:pt x="190500" y="46990"/>
                  </a:cubicBezTo>
                  <a:cubicBezTo>
                    <a:pt x="195580" y="49530"/>
                    <a:pt x="200660" y="57150"/>
                    <a:pt x="199390" y="60960"/>
                  </a:cubicBezTo>
                  <a:cubicBezTo>
                    <a:pt x="195580" y="71120"/>
                    <a:pt x="133350" y="63500"/>
                    <a:pt x="119380" y="83820"/>
                  </a:cubicBezTo>
                  <a:cubicBezTo>
                    <a:pt x="101600" y="106680"/>
                    <a:pt x="130810" y="187960"/>
                    <a:pt x="124460" y="207010"/>
                  </a:cubicBezTo>
                  <a:cubicBezTo>
                    <a:pt x="121920" y="214630"/>
                    <a:pt x="116840" y="219710"/>
                    <a:pt x="113030" y="219710"/>
                  </a:cubicBezTo>
                  <a:cubicBezTo>
                    <a:pt x="109220" y="220980"/>
                    <a:pt x="101600" y="215900"/>
                    <a:pt x="99060" y="207010"/>
                  </a:cubicBezTo>
                  <a:cubicBezTo>
                    <a:pt x="90170" y="185420"/>
                    <a:pt x="109220" y="55880"/>
                    <a:pt x="123190" y="50800"/>
                  </a:cubicBezTo>
                  <a:cubicBezTo>
                    <a:pt x="127000" y="48260"/>
                    <a:pt x="137160" y="55880"/>
                    <a:pt x="138430" y="63500"/>
                  </a:cubicBezTo>
                  <a:cubicBezTo>
                    <a:pt x="143510" y="78740"/>
                    <a:pt x="106680" y="121920"/>
                    <a:pt x="107950" y="143510"/>
                  </a:cubicBezTo>
                  <a:cubicBezTo>
                    <a:pt x="109220" y="160020"/>
                    <a:pt x="119380" y="175260"/>
                    <a:pt x="129540" y="185420"/>
                  </a:cubicBezTo>
                  <a:cubicBezTo>
                    <a:pt x="140970" y="194310"/>
                    <a:pt x="156210" y="200660"/>
                    <a:pt x="172720" y="203200"/>
                  </a:cubicBezTo>
                  <a:cubicBezTo>
                    <a:pt x="193040" y="205740"/>
                    <a:pt x="234950" y="186690"/>
                    <a:pt x="245110" y="194310"/>
                  </a:cubicBezTo>
                  <a:cubicBezTo>
                    <a:pt x="248920" y="196850"/>
                    <a:pt x="250190" y="204470"/>
                    <a:pt x="247650" y="209550"/>
                  </a:cubicBezTo>
                  <a:cubicBezTo>
                    <a:pt x="241300" y="218440"/>
                    <a:pt x="191770" y="226060"/>
                    <a:pt x="170180" y="222250"/>
                  </a:cubicBezTo>
                  <a:cubicBezTo>
                    <a:pt x="153670" y="218440"/>
                    <a:pt x="132080" y="208280"/>
                    <a:pt x="129540" y="198120"/>
                  </a:cubicBezTo>
                  <a:cubicBezTo>
                    <a:pt x="128270" y="191770"/>
                    <a:pt x="138430" y="180340"/>
                    <a:pt x="149860" y="173990"/>
                  </a:cubicBezTo>
                  <a:cubicBezTo>
                    <a:pt x="176530" y="158750"/>
                    <a:pt x="304800" y="168910"/>
                    <a:pt x="306070" y="160020"/>
                  </a:cubicBezTo>
                  <a:cubicBezTo>
                    <a:pt x="306070" y="154940"/>
                    <a:pt x="269240" y="138430"/>
                    <a:pt x="246380" y="137160"/>
                  </a:cubicBezTo>
                  <a:cubicBezTo>
                    <a:pt x="220980" y="134620"/>
                    <a:pt x="156210" y="153670"/>
                    <a:pt x="156210" y="152400"/>
                  </a:cubicBezTo>
                  <a:cubicBezTo>
                    <a:pt x="156210" y="152400"/>
                    <a:pt x="339090" y="118110"/>
                    <a:pt x="337820" y="114300"/>
                  </a:cubicBezTo>
                  <a:cubicBezTo>
                    <a:pt x="337820" y="111760"/>
                    <a:pt x="201930" y="138430"/>
                    <a:pt x="180340" y="129540"/>
                  </a:cubicBezTo>
                  <a:cubicBezTo>
                    <a:pt x="172720" y="127000"/>
                    <a:pt x="167640" y="119380"/>
                    <a:pt x="168910" y="115570"/>
                  </a:cubicBezTo>
                  <a:cubicBezTo>
                    <a:pt x="172720" y="109220"/>
                    <a:pt x="284480" y="116840"/>
                    <a:pt x="295910" y="130810"/>
                  </a:cubicBezTo>
                  <a:cubicBezTo>
                    <a:pt x="300990" y="137160"/>
                    <a:pt x="298450" y="148590"/>
                    <a:pt x="294640" y="152400"/>
                  </a:cubicBezTo>
                  <a:cubicBezTo>
                    <a:pt x="290830" y="156210"/>
                    <a:pt x="287020" y="154940"/>
                    <a:pt x="279400" y="156210"/>
                  </a:cubicBezTo>
                  <a:cubicBezTo>
                    <a:pt x="260350" y="158750"/>
                    <a:pt x="195580" y="163830"/>
                    <a:pt x="180340" y="156210"/>
                  </a:cubicBezTo>
                  <a:cubicBezTo>
                    <a:pt x="175260" y="152400"/>
                    <a:pt x="171450" y="146050"/>
                    <a:pt x="171450" y="142240"/>
                  </a:cubicBezTo>
                  <a:cubicBezTo>
                    <a:pt x="171450" y="138430"/>
                    <a:pt x="176530" y="133350"/>
                    <a:pt x="184150" y="130810"/>
                  </a:cubicBezTo>
                  <a:cubicBezTo>
                    <a:pt x="205740" y="123190"/>
                    <a:pt x="316230" y="118110"/>
                    <a:pt x="334010" y="130810"/>
                  </a:cubicBezTo>
                  <a:cubicBezTo>
                    <a:pt x="341630" y="135890"/>
                    <a:pt x="345440" y="146050"/>
                    <a:pt x="341630" y="151130"/>
                  </a:cubicBezTo>
                  <a:cubicBezTo>
                    <a:pt x="331470" y="166370"/>
                    <a:pt x="162560" y="167640"/>
                    <a:pt x="137160" y="156210"/>
                  </a:cubicBezTo>
                  <a:cubicBezTo>
                    <a:pt x="130810" y="152400"/>
                    <a:pt x="127000" y="147320"/>
                    <a:pt x="127000" y="143510"/>
                  </a:cubicBezTo>
                  <a:cubicBezTo>
                    <a:pt x="127000" y="138430"/>
                    <a:pt x="130810" y="134620"/>
                    <a:pt x="138430" y="130810"/>
                  </a:cubicBezTo>
                  <a:cubicBezTo>
                    <a:pt x="173990" y="116840"/>
                    <a:pt x="467360" y="133350"/>
                    <a:pt x="505460" y="149860"/>
                  </a:cubicBezTo>
                  <a:cubicBezTo>
                    <a:pt x="514350" y="152400"/>
                    <a:pt x="519430" y="157480"/>
                    <a:pt x="518160" y="160020"/>
                  </a:cubicBezTo>
                  <a:cubicBezTo>
                    <a:pt x="518160" y="165100"/>
                    <a:pt x="504190" y="172720"/>
                    <a:pt x="488950" y="173990"/>
                  </a:cubicBezTo>
                  <a:cubicBezTo>
                    <a:pt x="447040" y="177800"/>
                    <a:pt x="311150" y="139700"/>
                    <a:pt x="247650" y="119380"/>
                  </a:cubicBezTo>
                  <a:cubicBezTo>
                    <a:pt x="203200" y="105410"/>
                    <a:pt x="149860" y="91440"/>
                    <a:pt x="137160" y="73660"/>
                  </a:cubicBezTo>
                  <a:cubicBezTo>
                    <a:pt x="130810" y="66040"/>
                    <a:pt x="130810" y="54610"/>
                    <a:pt x="133350" y="49530"/>
                  </a:cubicBezTo>
                  <a:cubicBezTo>
                    <a:pt x="134620" y="44450"/>
                    <a:pt x="140970" y="40640"/>
                    <a:pt x="146050" y="40640"/>
                  </a:cubicBezTo>
                  <a:cubicBezTo>
                    <a:pt x="153670" y="39370"/>
                    <a:pt x="168910" y="46990"/>
                    <a:pt x="173990" y="55880"/>
                  </a:cubicBezTo>
                  <a:cubicBezTo>
                    <a:pt x="182880" y="68580"/>
                    <a:pt x="179070" y="102870"/>
                    <a:pt x="182880" y="115570"/>
                  </a:cubicBezTo>
                  <a:cubicBezTo>
                    <a:pt x="185420" y="123190"/>
                    <a:pt x="189230" y="130810"/>
                    <a:pt x="191770" y="130810"/>
                  </a:cubicBezTo>
                  <a:cubicBezTo>
                    <a:pt x="194310" y="130810"/>
                    <a:pt x="199390" y="121920"/>
                    <a:pt x="198120" y="116840"/>
                  </a:cubicBezTo>
                  <a:cubicBezTo>
                    <a:pt x="196850" y="107950"/>
                    <a:pt x="179070" y="85090"/>
                    <a:pt x="170180" y="85090"/>
                  </a:cubicBezTo>
                  <a:cubicBezTo>
                    <a:pt x="163830" y="85090"/>
                    <a:pt x="153670" y="96520"/>
                    <a:pt x="151130" y="104140"/>
                  </a:cubicBezTo>
                  <a:cubicBezTo>
                    <a:pt x="147320" y="111760"/>
                    <a:pt x="147320" y="124460"/>
                    <a:pt x="152400" y="129540"/>
                  </a:cubicBezTo>
                  <a:cubicBezTo>
                    <a:pt x="156210" y="135890"/>
                    <a:pt x="171450" y="142240"/>
                    <a:pt x="179070" y="139700"/>
                  </a:cubicBezTo>
                  <a:cubicBezTo>
                    <a:pt x="186690" y="135890"/>
                    <a:pt x="190500" y="110490"/>
                    <a:pt x="196850" y="105410"/>
                  </a:cubicBezTo>
                  <a:cubicBezTo>
                    <a:pt x="201930" y="102870"/>
                    <a:pt x="212090" y="102870"/>
                    <a:pt x="213360" y="105410"/>
                  </a:cubicBezTo>
                  <a:cubicBezTo>
                    <a:pt x="215900" y="111760"/>
                    <a:pt x="161290" y="170180"/>
                    <a:pt x="151130" y="167640"/>
                  </a:cubicBezTo>
                  <a:cubicBezTo>
                    <a:pt x="144780" y="166370"/>
                    <a:pt x="139700" y="153670"/>
                    <a:pt x="143510" y="146050"/>
                  </a:cubicBezTo>
                  <a:cubicBezTo>
                    <a:pt x="149860" y="124460"/>
                    <a:pt x="233680" y="83820"/>
                    <a:pt x="267970" y="63500"/>
                  </a:cubicBezTo>
                  <a:cubicBezTo>
                    <a:pt x="290830" y="50800"/>
                    <a:pt x="314960" y="30480"/>
                    <a:pt x="326390" y="33020"/>
                  </a:cubicBezTo>
                  <a:cubicBezTo>
                    <a:pt x="334010" y="35560"/>
                    <a:pt x="341630" y="46990"/>
                    <a:pt x="339090" y="53340"/>
                  </a:cubicBezTo>
                  <a:cubicBezTo>
                    <a:pt x="332740" y="71120"/>
                    <a:pt x="176530" y="115570"/>
                    <a:pt x="166370" y="106680"/>
                  </a:cubicBezTo>
                  <a:cubicBezTo>
                    <a:pt x="162560" y="104140"/>
                    <a:pt x="165100" y="93980"/>
                    <a:pt x="167640" y="92710"/>
                  </a:cubicBezTo>
                  <a:cubicBezTo>
                    <a:pt x="172720" y="90170"/>
                    <a:pt x="199390" y="107950"/>
                    <a:pt x="203200" y="119380"/>
                  </a:cubicBezTo>
                  <a:cubicBezTo>
                    <a:pt x="207010" y="127000"/>
                    <a:pt x="204470" y="146050"/>
                    <a:pt x="198120" y="147320"/>
                  </a:cubicBezTo>
                  <a:cubicBezTo>
                    <a:pt x="185420" y="152400"/>
                    <a:pt x="129540" y="58420"/>
                    <a:pt x="100330" y="62230"/>
                  </a:cubicBezTo>
                  <a:cubicBezTo>
                    <a:pt x="72390" y="66040"/>
                    <a:pt x="21590" y="157480"/>
                    <a:pt x="29210" y="167640"/>
                  </a:cubicBezTo>
                  <a:cubicBezTo>
                    <a:pt x="36830" y="177800"/>
                    <a:pt x="120650" y="129540"/>
                    <a:pt x="151130" y="121920"/>
                  </a:cubicBezTo>
                  <a:cubicBezTo>
                    <a:pt x="168910" y="118110"/>
                    <a:pt x="185420" y="115570"/>
                    <a:pt x="195580" y="119380"/>
                  </a:cubicBezTo>
                  <a:cubicBezTo>
                    <a:pt x="201930" y="121920"/>
                    <a:pt x="209550" y="129540"/>
                    <a:pt x="209550" y="134620"/>
                  </a:cubicBezTo>
                  <a:cubicBezTo>
                    <a:pt x="208280" y="143510"/>
                    <a:pt x="189230" y="154940"/>
                    <a:pt x="171450" y="162560"/>
                  </a:cubicBezTo>
                  <a:cubicBezTo>
                    <a:pt x="140970" y="176530"/>
                    <a:pt x="67310" y="195580"/>
                    <a:pt x="38100" y="196850"/>
                  </a:cubicBezTo>
                  <a:cubicBezTo>
                    <a:pt x="22860" y="196850"/>
                    <a:pt x="10160" y="196850"/>
                    <a:pt x="5080" y="191770"/>
                  </a:cubicBezTo>
                  <a:cubicBezTo>
                    <a:pt x="1270" y="187960"/>
                    <a:pt x="2540" y="184150"/>
                    <a:pt x="2540" y="177800"/>
                  </a:cubicBezTo>
                  <a:cubicBezTo>
                    <a:pt x="3810" y="163830"/>
                    <a:pt x="15240" y="105410"/>
                    <a:pt x="25400" y="101600"/>
                  </a:cubicBezTo>
                  <a:cubicBezTo>
                    <a:pt x="30480" y="99060"/>
                    <a:pt x="40640" y="105410"/>
                    <a:pt x="44450" y="113030"/>
                  </a:cubicBezTo>
                  <a:cubicBezTo>
                    <a:pt x="53340" y="129540"/>
                    <a:pt x="52070" y="195580"/>
                    <a:pt x="44450" y="210820"/>
                  </a:cubicBezTo>
                  <a:cubicBezTo>
                    <a:pt x="41910" y="217170"/>
                    <a:pt x="35560" y="220980"/>
                    <a:pt x="30480" y="219710"/>
                  </a:cubicBezTo>
                  <a:cubicBezTo>
                    <a:pt x="26670" y="219710"/>
                    <a:pt x="21590" y="214630"/>
                    <a:pt x="20320" y="208280"/>
                  </a:cubicBezTo>
                  <a:cubicBezTo>
                    <a:pt x="13970" y="191770"/>
                    <a:pt x="16510" y="140970"/>
                    <a:pt x="24130" y="119380"/>
                  </a:cubicBezTo>
                  <a:cubicBezTo>
                    <a:pt x="30480" y="105410"/>
                    <a:pt x="33020" y="95250"/>
                    <a:pt x="49530" y="87630"/>
                  </a:cubicBezTo>
                  <a:cubicBezTo>
                    <a:pt x="97790" y="66040"/>
                    <a:pt x="312420" y="102870"/>
                    <a:pt x="405130" y="113030"/>
                  </a:cubicBezTo>
                  <a:cubicBezTo>
                    <a:pt x="464820" y="118110"/>
                    <a:pt x="532130" y="118110"/>
                    <a:pt x="549910" y="132080"/>
                  </a:cubicBezTo>
                  <a:cubicBezTo>
                    <a:pt x="556260" y="137160"/>
                    <a:pt x="558800" y="144780"/>
                    <a:pt x="557530" y="148590"/>
                  </a:cubicBezTo>
                  <a:cubicBezTo>
                    <a:pt x="556260" y="152400"/>
                    <a:pt x="548640" y="157480"/>
                    <a:pt x="544830" y="156210"/>
                  </a:cubicBezTo>
                  <a:cubicBezTo>
                    <a:pt x="539750" y="154940"/>
                    <a:pt x="532130" y="144780"/>
                    <a:pt x="533400" y="140970"/>
                  </a:cubicBezTo>
                  <a:cubicBezTo>
                    <a:pt x="534670" y="137160"/>
                    <a:pt x="544830" y="130810"/>
                    <a:pt x="548640" y="130810"/>
                  </a:cubicBezTo>
                  <a:cubicBezTo>
                    <a:pt x="553720" y="132080"/>
                    <a:pt x="558800" y="143510"/>
                    <a:pt x="557530" y="147320"/>
                  </a:cubicBezTo>
                  <a:cubicBezTo>
                    <a:pt x="557530" y="151130"/>
                    <a:pt x="553720" y="153670"/>
                    <a:pt x="546100" y="156210"/>
                  </a:cubicBezTo>
                  <a:cubicBezTo>
                    <a:pt x="500380" y="168910"/>
                    <a:pt x="107950" y="66040"/>
                    <a:pt x="53340" y="111760"/>
                  </a:cubicBezTo>
                  <a:cubicBezTo>
                    <a:pt x="29210" y="133350"/>
                    <a:pt x="53340" y="195580"/>
                    <a:pt x="44450" y="210820"/>
                  </a:cubicBezTo>
                  <a:cubicBezTo>
                    <a:pt x="40640" y="217170"/>
                    <a:pt x="35560" y="220980"/>
                    <a:pt x="30480" y="219710"/>
                  </a:cubicBezTo>
                  <a:cubicBezTo>
                    <a:pt x="26670" y="219710"/>
                    <a:pt x="21590" y="214630"/>
                    <a:pt x="20320" y="208280"/>
                  </a:cubicBezTo>
                  <a:cubicBezTo>
                    <a:pt x="13970" y="190500"/>
                    <a:pt x="15240" y="106680"/>
                    <a:pt x="25400" y="101600"/>
                  </a:cubicBezTo>
                  <a:cubicBezTo>
                    <a:pt x="30480" y="99060"/>
                    <a:pt x="41910" y="106680"/>
                    <a:pt x="44450" y="113030"/>
                  </a:cubicBezTo>
                  <a:cubicBezTo>
                    <a:pt x="48260" y="124460"/>
                    <a:pt x="12700" y="163830"/>
                    <a:pt x="20320" y="172720"/>
                  </a:cubicBezTo>
                  <a:cubicBezTo>
                    <a:pt x="33020" y="187960"/>
                    <a:pt x="175260" y="120650"/>
                    <a:pt x="186690" y="129540"/>
                  </a:cubicBezTo>
                  <a:cubicBezTo>
                    <a:pt x="189230" y="132080"/>
                    <a:pt x="189230" y="139700"/>
                    <a:pt x="185420" y="143510"/>
                  </a:cubicBezTo>
                  <a:cubicBezTo>
                    <a:pt x="177800" y="153670"/>
                    <a:pt x="133350" y="151130"/>
                    <a:pt x="110490" y="160020"/>
                  </a:cubicBezTo>
                  <a:cubicBezTo>
                    <a:pt x="87630" y="168910"/>
                    <a:pt x="67310" y="193040"/>
                    <a:pt x="48260" y="195580"/>
                  </a:cubicBezTo>
                  <a:cubicBezTo>
                    <a:pt x="33020" y="196850"/>
                    <a:pt x="13970" y="191770"/>
                    <a:pt x="6350" y="182880"/>
                  </a:cubicBezTo>
                  <a:cubicBezTo>
                    <a:pt x="0" y="173990"/>
                    <a:pt x="2540" y="157480"/>
                    <a:pt x="8890" y="142240"/>
                  </a:cubicBezTo>
                  <a:cubicBezTo>
                    <a:pt x="19050" y="114300"/>
                    <a:pt x="63500" y="48260"/>
                    <a:pt x="87630" y="40640"/>
                  </a:cubicBezTo>
                  <a:cubicBezTo>
                    <a:pt x="101600" y="35560"/>
                    <a:pt x="114300" y="44450"/>
                    <a:pt x="128270" y="53340"/>
                  </a:cubicBezTo>
                  <a:cubicBezTo>
                    <a:pt x="148590" y="66040"/>
                    <a:pt x="191770" y="109220"/>
                    <a:pt x="193040" y="123190"/>
                  </a:cubicBezTo>
                  <a:cubicBezTo>
                    <a:pt x="193040" y="128270"/>
                    <a:pt x="189230" y="134620"/>
                    <a:pt x="184150" y="134620"/>
                  </a:cubicBezTo>
                  <a:cubicBezTo>
                    <a:pt x="177800" y="135890"/>
                    <a:pt x="152400" y="115570"/>
                    <a:pt x="149860" y="104140"/>
                  </a:cubicBezTo>
                  <a:cubicBezTo>
                    <a:pt x="147320" y="97790"/>
                    <a:pt x="149860" y="88900"/>
                    <a:pt x="157480" y="82550"/>
                  </a:cubicBezTo>
                  <a:cubicBezTo>
                    <a:pt x="175260" y="64770"/>
                    <a:pt x="275590" y="38100"/>
                    <a:pt x="308610" y="35560"/>
                  </a:cubicBezTo>
                  <a:cubicBezTo>
                    <a:pt x="322580" y="34290"/>
                    <a:pt x="337820" y="36830"/>
                    <a:pt x="341630" y="41910"/>
                  </a:cubicBezTo>
                  <a:cubicBezTo>
                    <a:pt x="342900" y="44450"/>
                    <a:pt x="341630" y="49530"/>
                    <a:pt x="337820" y="54610"/>
                  </a:cubicBezTo>
                  <a:cubicBezTo>
                    <a:pt x="321310" y="77470"/>
                    <a:pt x="167640" y="175260"/>
                    <a:pt x="147320" y="167640"/>
                  </a:cubicBezTo>
                  <a:cubicBezTo>
                    <a:pt x="140970" y="165100"/>
                    <a:pt x="139700" y="154940"/>
                    <a:pt x="140970" y="147320"/>
                  </a:cubicBezTo>
                  <a:cubicBezTo>
                    <a:pt x="143510" y="132080"/>
                    <a:pt x="177800" y="96520"/>
                    <a:pt x="194310" y="90170"/>
                  </a:cubicBezTo>
                  <a:cubicBezTo>
                    <a:pt x="203200" y="86360"/>
                    <a:pt x="214630" y="85090"/>
                    <a:pt x="219710" y="90170"/>
                  </a:cubicBezTo>
                  <a:cubicBezTo>
                    <a:pt x="224790" y="93980"/>
                    <a:pt x="224790" y="106680"/>
                    <a:pt x="222250" y="116840"/>
                  </a:cubicBezTo>
                  <a:cubicBezTo>
                    <a:pt x="219710" y="129540"/>
                    <a:pt x="208280" y="149860"/>
                    <a:pt x="198120" y="158750"/>
                  </a:cubicBezTo>
                  <a:cubicBezTo>
                    <a:pt x="189230" y="165100"/>
                    <a:pt x="175260" y="166370"/>
                    <a:pt x="165100" y="165100"/>
                  </a:cubicBezTo>
                  <a:cubicBezTo>
                    <a:pt x="154940" y="163830"/>
                    <a:pt x="143510" y="160020"/>
                    <a:pt x="137160" y="151130"/>
                  </a:cubicBezTo>
                  <a:cubicBezTo>
                    <a:pt x="128270" y="139700"/>
                    <a:pt x="121920" y="109220"/>
                    <a:pt x="125730" y="93980"/>
                  </a:cubicBezTo>
                  <a:cubicBezTo>
                    <a:pt x="129540" y="80010"/>
                    <a:pt x="140970" y="66040"/>
                    <a:pt x="152400" y="62230"/>
                  </a:cubicBezTo>
                  <a:cubicBezTo>
                    <a:pt x="166370" y="58420"/>
                    <a:pt x="191770" y="64770"/>
                    <a:pt x="203200" y="76200"/>
                  </a:cubicBezTo>
                  <a:cubicBezTo>
                    <a:pt x="215900" y="87630"/>
                    <a:pt x="224790" y="119380"/>
                    <a:pt x="223520" y="133350"/>
                  </a:cubicBezTo>
                  <a:cubicBezTo>
                    <a:pt x="222250" y="144780"/>
                    <a:pt x="215900" y="154940"/>
                    <a:pt x="208280" y="158750"/>
                  </a:cubicBezTo>
                  <a:cubicBezTo>
                    <a:pt x="200660" y="162560"/>
                    <a:pt x="187960" y="161290"/>
                    <a:pt x="179070" y="156210"/>
                  </a:cubicBezTo>
                  <a:cubicBezTo>
                    <a:pt x="170180" y="149860"/>
                    <a:pt x="160020" y="132080"/>
                    <a:pt x="156210" y="118110"/>
                  </a:cubicBezTo>
                  <a:cubicBezTo>
                    <a:pt x="152400" y="100330"/>
                    <a:pt x="147320" y="67310"/>
                    <a:pt x="158750" y="59690"/>
                  </a:cubicBezTo>
                  <a:cubicBezTo>
                    <a:pt x="176530" y="46990"/>
                    <a:pt x="241300" y="91440"/>
                    <a:pt x="292100" y="105410"/>
                  </a:cubicBezTo>
                  <a:cubicBezTo>
                    <a:pt x="356870" y="123190"/>
                    <a:pt x="506730" y="134620"/>
                    <a:pt x="515620" y="154940"/>
                  </a:cubicBezTo>
                  <a:cubicBezTo>
                    <a:pt x="519430" y="161290"/>
                    <a:pt x="514350" y="170180"/>
                    <a:pt x="505460" y="175260"/>
                  </a:cubicBezTo>
                  <a:cubicBezTo>
                    <a:pt x="469900" y="195580"/>
                    <a:pt x="170180" y="180340"/>
                    <a:pt x="137160" y="156210"/>
                  </a:cubicBezTo>
                  <a:cubicBezTo>
                    <a:pt x="129540" y="149860"/>
                    <a:pt x="127000" y="139700"/>
                    <a:pt x="129540" y="134620"/>
                  </a:cubicBezTo>
                  <a:cubicBezTo>
                    <a:pt x="134620" y="128270"/>
                    <a:pt x="153670" y="128270"/>
                    <a:pt x="172720" y="127000"/>
                  </a:cubicBezTo>
                  <a:cubicBezTo>
                    <a:pt x="209550" y="123190"/>
                    <a:pt x="316230" y="116840"/>
                    <a:pt x="334010" y="130810"/>
                  </a:cubicBezTo>
                  <a:cubicBezTo>
                    <a:pt x="341630" y="137160"/>
                    <a:pt x="344170" y="147320"/>
                    <a:pt x="340360" y="153670"/>
                  </a:cubicBezTo>
                  <a:cubicBezTo>
                    <a:pt x="328930" y="167640"/>
                    <a:pt x="195580" y="166370"/>
                    <a:pt x="177800" y="154940"/>
                  </a:cubicBezTo>
                  <a:cubicBezTo>
                    <a:pt x="172720" y="151130"/>
                    <a:pt x="170180" y="146050"/>
                    <a:pt x="171450" y="142240"/>
                  </a:cubicBezTo>
                  <a:cubicBezTo>
                    <a:pt x="172720" y="138430"/>
                    <a:pt x="176530" y="133350"/>
                    <a:pt x="184150" y="130810"/>
                  </a:cubicBezTo>
                  <a:cubicBezTo>
                    <a:pt x="199390" y="124460"/>
                    <a:pt x="255270" y="129540"/>
                    <a:pt x="271780" y="130810"/>
                  </a:cubicBezTo>
                  <a:cubicBezTo>
                    <a:pt x="278130" y="132080"/>
                    <a:pt x="283210" y="130810"/>
                    <a:pt x="284480" y="133350"/>
                  </a:cubicBezTo>
                  <a:cubicBezTo>
                    <a:pt x="285750" y="137160"/>
                    <a:pt x="284480" y="146050"/>
                    <a:pt x="279400" y="149860"/>
                  </a:cubicBezTo>
                  <a:cubicBezTo>
                    <a:pt x="265430" y="160020"/>
                    <a:pt x="166370" y="147320"/>
                    <a:pt x="153670" y="134620"/>
                  </a:cubicBezTo>
                  <a:cubicBezTo>
                    <a:pt x="149860" y="130810"/>
                    <a:pt x="148590" y="124460"/>
                    <a:pt x="151130" y="119380"/>
                  </a:cubicBezTo>
                  <a:cubicBezTo>
                    <a:pt x="156210" y="110490"/>
                    <a:pt x="180340" y="101600"/>
                    <a:pt x="200660" y="97790"/>
                  </a:cubicBezTo>
                  <a:cubicBezTo>
                    <a:pt x="227330" y="90170"/>
                    <a:pt x="271780" y="90170"/>
                    <a:pt x="302260" y="93980"/>
                  </a:cubicBezTo>
                  <a:cubicBezTo>
                    <a:pt x="325120" y="96520"/>
                    <a:pt x="359410" y="101600"/>
                    <a:pt x="363220" y="111760"/>
                  </a:cubicBezTo>
                  <a:cubicBezTo>
                    <a:pt x="365760" y="119380"/>
                    <a:pt x="356870" y="130810"/>
                    <a:pt x="344170" y="138430"/>
                  </a:cubicBezTo>
                  <a:cubicBezTo>
                    <a:pt x="317500" y="156210"/>
                    <a:pt x="217170" y="170180"/>
                    <a:pt x="177800" y="171450"/>
                  </a:cubicBezTo>
                  <a:cubicBezTo>
                    <a:pt x="156210" y="172720"/>
                    <a:pt x="132080" y="172720"/>
                    <a:pt x="128270" y="165100"/>
                  </a:cubicBezTo>
                  <a:cubicBezTo>
                    <a:pt x="124460" y="157480"/>
                    <a:pt x="137160" y="135890"/>
                    <a:pt x="149860" y="127000"/>
                  </a:cubicBezTo>
                  <a:cubicBezTo>
                    <a:pt x="170180" y="113030"/>
                    <a:pt x="219710" y="107950"/>
                    <a:pt x="248920" y="111760"/>
                  </a:cubicBezTo>
                  <a:cubicBezTo>
                    <a:pt x="276860" y="114300"/>
                    <a:pt x="316230" y="128270"/>
                    <a:pt x="325120" y="143510"/>
                  </a:cubicBezTo>
                  <a:cubicBezTo>
                    <a:pt x="330200" y="152400"/>
                    <a:pt x="328930" y="166370"/>
                    <a:pt x="323850" y="173990"/>
                  </a:cubicBezTo>
                  <a:cubicBezTo>
                    <a:pt x="320040" y="181610"/>
                    <a:pt x="309880" y="185420"/>
                    <a:pt x="297180" y="187960"/>
                  </a:cubicBezTo>
                  <a:cubicBezTo>
                    <a:pt x="269240" y="195580"/>
                    <a:pt x="152400" y="189230"/>
                    <a:pt x="152400" y="189230"/>
                  </a:cubicBezTo>
                  <a:cubicBezTo>
                    <a:pt x="152400" y="190500"/>
                    <a:pt x="254000" y="180340"/>
                    <a:pt x="261620" y="191770"/>
                  </a:cubicBezTo>
                  <a:cubicBezTo>
                    <a:pt x="266700" y="196850"/>
                    <a:pt x="260350" y="212090"/>
                    <a:pt x="252730" y="217170"/>
                  </a:cubicBezTo>
                  <a:cubicBezTo>
                    <a:pt x="242570" y="227330"/>
                    <a:pt x="213360" y="228600"/>
                    <a:pt x="193040" y="228600"/>
                  </a:cubicBezTo>
                  <a:cubicBezTo>
                    <a:pt x="172720" y="228600"/>
                    <a:pt x="146050" y="224790"/>
                    <a:pt x="128270" y="214630"/>
                  </a:cubicBezTo>
                  <a:cubicBezTo>
                    <a:pt x="111760" y="204470"/>
                    <a:pt x="96520" y="185420"/>
                    <a:pt x="88900" y="170180"/>
                  </a:cubicBezTo>
                  <a:cubicBezTo>
                    <a:pt x="83820" y="157480"/>
                    <a:pt x="81280" y="144780"/>
                    <a:pt x="83820" y="129540"/>
                  </a:cubicBezTo>
                  <a:cubicBezTo>
                    <a:pt x="86360" y="107950"/>
                    <a:pt x="110490" y="53340"/>
                    <a:pt x="123190" y="50800"/>
                  </a:cubicBezTo>
                  <a:cubicBezTo>
                    <a:pt x="128270" y="48260"/>
                    <a:pt x="135890" y="54610"/>
                    <a:pt x="138430" y="60960"/>
                  </a:cubicBezTo>
                  <a:cubicBezTo>
                    <a:pt x="146050" y="73660"/>
                    <a:pt x="139700" y="109220"/>
                    <a:pt x="135890" y="134620"/>
                  </a:cubicBezTo>
                  <a:cubicBezTo>
                    <a:pt x="130810" y="161290"/>
                    <a:pt x="123190" y="217170"/>
                    <a:pt x="113030" y="219710"/>
                  </a:cubicBezTo>
                  <a:cubicBezTo>
                    <a:pt x="109220" y="222250"/>
                    <a:pt x="102870" y="217170"/>
                    <a:pt x="99060" y="210820"/>
                  </a:cubicBezTo>
                  <a:cubicBezTo>
                    <a:pt x="88900" y="193040"/>
                    <a:pt x="76200" y="115570"/>
                    <a:pt x="85090" y="88900"/>
                  </a:cubicBezTo>
                  <a:cubicBezTo>
                    <a:pt x="90170" y="73660"/>
                    <a:pt x="101600" y="66040"/>
                    <a:pt x="115570" y="58420"/>
                  </a:cubicBezTo>
                  <a:cubicBezTo>
                    <a:pt x="133350" y="48260"/>
                    <a:pt x="180340" y="39370"/>
                    <a:pt x="190500" y="46990"/>
                  </a:cubicBezTo>
                  <a:cubicBezTo>
                    <a:pt x="195580" y="50800"/>
                    <a:pt x="198120" y="64770"/>
                    <a:pt x="194310" y="68580"/>
                  </a:cubicBezTo>
                  <a:cubicBezTo>
                    <a:pt x="190500" y="73660"/>
                    <a:pt x="166370" y="72390"/>
                    <a:pt x="161290" y="67310"/>
                  </a:cubicBezTo>
                  <a:cubicBezTo>
                    <a:pt x="158750" y="63500"/>
                    <a:pt x="158750" y="53340"/>
                    <a:pt x="162560" y="50800"/>
                  </a:cubicBezTo>
                  <a:cubicBezTo>
                    <a:pt x="173990" y="43180"/>
                    <a:pt x="252730" y="66040"/>
                    <a:pt x="267970" y="77470"/>
                  </a:cubicBezTo>
                  <a:cubicBezTo>
                    <a:pt x="273050" y="82550"/>
                    <a:pt x="276860" y="88900"/>
                    <a:pt x="275590" y="92710"/>
                  </a:cubicBezTo>
                  <a:cubicBezTo>
                    <a:pt x="274320" y="96520"/>
                    <a:pt x="267970" y="100330"/>
                    <a:pt x="261620" y="101600"/>
                  </a:cubicBezTo>
                  <a:cubicBezTo>
                    <a:pt x="248920" y="104140"/>
                    <a:pt x="210820" y="97790"/>
                    <a:pt x="200660" y="90170"/>
                  </a:cubicBezTo>
                  <a:cubicBezTo>
                    <a:pt x="195580" y="86360"/>
                    <a:pt x="191770" y="80010"/>
                    <a:pt x="193040" y="76200"/>
                  </a:cubicBezTo>
                  <a:cubicBezTo>
                    <a:pt x="204470" y="58420"/>
                    <a:pt x="499110" y="55880"/>
                    <a:pt x="516890" y="78740"/>
                  </a:cubicBezTo>
                  <a:cubicBezTo>
                    <a:pt x="521970" y="85090"/>
                    <a:pt x="519430" y="95250"/>
                    <a:pt x="513080" y="101600"/>
                  </a:cubicBezTo>
                  <a:cubicBezTo>
                    <a:pt x="483870" y="128270"/>
                    <a:pt x="201930" y="143510"/>
                    <a:pt x="163830" y="133350"/>
                  </a:cubicBezTo>
                  <a:cubicBezTo>
                    <a:pt x="156210" y="130810"/>
                    <a:pt x="151130" y="127000"/>
                    <a:pt x="151130" y="121920"/>
                  </a:cubicBezTo>
                  <a:cubicBezTo>
                    <a:pt x="149860" y="118110"/>
                    <a:pt x="153670" y="111760"/>
                    <a:pt x="161290" y="106680"/>
                  </a:cubicBezTo>
                  <a:cubicBezTo>
                    <a:pt x="190500" y="91440"/>
                    <a:pt x="405130" y="80010"/>
                    <a:pt x="427990" y="99060"/>
                  </a:cubicBezTo>
                  <a:cubicBezTo>
                    <a:pt x="434340" y="105410"/>
                    <a:pt x="435610" y="116840"/>
                    <a:pt x="430530" y="123190"/>
                  </a:cubicBezTo>
                  <a:cubicBezTo>
                    <a:pt x="417830" y="139700"/>
                    <a:pt x="288290" y="149860"/>
                    <a:pt x="264160" y="142240"/>
                  </a:cubicBezTo>
                  <a:cubicBezTo>
                    <a:pt x="256540" y="139700"/>
                    <a:pt x="252730" y="135890"/>
                    <a:pt x="251460" y="132080"/>
                  </a:cubicBezTo>
                  <a:cubicBezTo>
                    <a:pt x="251460" y="127000"/>
                    <a:pt x="254000" y="121920"/>
                    <a:pt x="261620" y="118110"/>
                  </a:cubicBezTo>
                  <a:cubicBezTo>
                    <a:pt x="299720" y="92710"/>
                    <a:pt x="695960" y="19050"/>
                    <a:pt x="736600" y="31750"/>
                  </a:cubicBezTo>
                  <a:cubicBezTo>
                    <a:pt x="744220" y="34290"/>
                    <a:pt x="746760" y="38100"/>
                    <a:pt x="746760" y="41910"/>
                  </a:cubicBezTo>
                  <a:cubicBezTo>
                    <a:pt x="748030" y="46990"/>
                    <a:pt x="742950" y="54610"/>
                    <a:pt x="736600" y="59690"/>
                  </a:cubicBezTo>
                  <a:cubicBezTo>
                    <a:pt x="722630" y="68580"/>
                    <a:pt x="690880" y="71120"/>
                    <a:pt x="657860" y="77470"/>
                  </a:cubicBezTo>
                  <a:cubicBezTo>
                    <a:pt x="605790" y="87630"/>
                    <a:pt x="492760" y="102870"/>
                    <a:pt x="445770" y="107950"/>
                  </a:cubicBezTo>
                  <a:cubicBezTo>
                    <a:pt x="422910" y="109220"/>
                    <a:pt x="405130" y="114300"/>
                    <a:pt x="394970" y="109220"/>
                  </a:cubicBezTo>
                  <a:cubicBezTo>
                    <a:pt x="389890" y="106680"/>
                    <a:pt x="384810" y="99060"/>
                    <a:pt x="386080" y="95250"/>
                  </a:cubicBezTo>
                  <a:cubicBezTo>
                    <a:pt x="386080" y="91440"/>
                    <a:pt x="389890" y="87630"/>
                    <a:pt x="398780" y="83820"/>
                  </a:cubicBezTo>
                  <a:cubicBezTo>
                    <a:pt x="435610" y="68580"/>
                    <a:pt x="716280" y="44450"/>
                    <a:pt x="753110" y="54610"/>
                  </a:cubicBezTo>
                  <a:cubicBezTo>
                    <a:pt x="759460" y="55880"/>
                    <a:pt x="763270" y="58420"/>
                    <a:pt x="764540" y="62230"/>
                  </a:cubicBezTo>
                  <a:cubicBezTo>
                    <a:pt x="765810" y="68580"/>
                    <a:pt x="759460" y="80010"/>
                    <a:pt x="753110" y="85090"/>
                  </a:cubicBezTo>
                  <a:cubicBezTo>
                    <a:pt x="745490" y="90170"/>
                    <a:pt x="739140" y="88900"/>
                    <a:pt x="723900" y="92710"/>
                  </a:cubicBezTo>
                  <a:cubicBezTo>
                    <a:pt x="666750" y="102870"/>
                    <a:pt x="353060" y="170180"/>
                    <a:pt x="314960" y="151130"/>
                  </a:cubicBezTo>
                  <a:cubicBezTo>
                    <a:pt x="306070" y="146050"/>
                    <a:pt x="300990" y="137160"/>
                    <a:pt x="304800" y="130810"/>
                  </a:cubicBezTo>
                  <a:cubicBezTo>
                    <a:pt x="317500" y="105410"/>
                    <a:pt x="577850" y="77470"/>
                    <a:pt x="652780" y="74930"/>
                  </a:cubicBezTo>
                  <a:cubicBezTo>
                    <a:pt x="688340" y="73660"/>
                    <a:pt x="712470" y="72390"/>
                    <a:pt x="730250" y="82550"/>
                  </a:cubicBezTo>
                  <a:cubicBezTo>
                    <a:pt x="744220" y="88900"/>
                    <a:pt x="756920" y="105410"/>
                    <a:pt x="756920" y="115570"/>
                  </a:cubicBezTo>
                  <a:cubicBezTo>
                    <a:pt x="758190" y="124460"/>
                    <a:pt x="753110" y="133350"/>
                    <a:pt x="741680" y="139700"/>
                  </a:cubicBezTo>
                  <a:cubicBezTo>
                    <a:pt x="709930" y="158750"/>
                    <a:pt x="515620" y="176530"/>
                    <a:pt x="509270" y="162560"/>
                  </a:cubicBezTo>
                  <a:cubicBezTo>
                    <a:pt x="506730" y="158750"/>
                    <a:pt x="513080" y="148590"/>
                    <a:pt x="523240" y="143510"/>
                  </a:cubicBezTo>
                  <a:cubicBezTo>
                    <a:pt x="553720" y="125730"/>
                    <a:pt x="732790" y="101600"/>
                    <a:pt x="764540" y="116840"/>
                  </a:cubicBezTo>
                  <a:cubicBezTo>
                    <a:pt x="775970" y="123190"/>
                    <a:pt x="781050" y="137160"/>
                    <a:pt x="779780" y="144780"/>
                  </a:cubicBezTo>
                  <a:cubicBezTo>
                    <a:pt x="778510" y="151130"/>
                    <a:pt x="770890" y="157480"/>
                    <a:pt x="759460" y="162560"/>
                  </a:cubicBezTo>
                  <a:cubicBezTo>
                    <a:pt x="731520" y="177800"/>
                    <a:pt x="621030" y="212090"/>
                    <a:pt x="600710" y="203200"/>
                  </a:cubicBezTo>
                  <a:cubicBezTo>
                    <a:pt x="591820" y="199390"/>
                    <a:pt x="586740" y="187960"/>
                    <a:pt x="589280" y="182880"/>
                  </a:cubicBezTo>
                  <a:cubicBezTo>
                    <a:pt x="596900" y="171450"/>
                    <a:pt x="697230" y="168910"/>
                    <a:pt x="715010" y="177800"/>
                  </a:cubicBezTo>
                  <a:cubicBezTo>
                    <a:pt x="721360" y="180340"/>
                    <a:pt x="725170" y="186690"/>
                    <a:pt x="725170" y="190500"/>
                  </a:cubicBezTo>
                  <a:cubicBezTo>
                    <a:pt x="723900" y="195580"/>
                    <a:pt x="721360" y="199390"/>
                    <a:pt x="715010" y="201930"/>
                  </a:cubicBezTo>
                  <a:cubicBezTo>
                    <a:pt x="695960" y="209550"/>
                    <a:pt x="601980" y="200660"/>
                    <a:pt x="565150" y="193040"/>
                  </a:cubicBezTo>
                  <a:cubicBezTo>
                    <a:pt x="543560" y="189230"/>
                    <a:pt x="516890" y="184150"/>
                    <a:pt x="514350" y="176530"/>
                  </a:cubicBezTo>
                  <a:cubicBezTo>
                    <a:pt x="511810" y="172720"/>
                    <a:pt x="516890" y="166370"/>
                    <a:pt x="523240" y="162560"/>
                  </a:cubicBezTo>
                  <a:cubicBezTo>
                    <a:pt x="544830" y="148590"/>
                    <a:pt x="681990" y="137160"/>
                    <a:pt x="707390" y="147320"/>
                  </a:cubicBezTo>
                  <a:cubicBezTo>
                    <a:pt x="715010" y="149860"/>
                    <a:pt x="720090" y="157480"/>
                    <a:pt x="720090" y="161290"/>
                  </a:cubicBezTo>
                  <a:cubicBezTo>
                    <a:pt x="720090" y="165100"/>
                    <a:pt x="715010" y="168910"/>
                    <a:pt x="707390" y="172720"/>
                  </a:cubicBezTo>
                  <a:cubicBezTo>
                    <a:pt x="671830" y="187960"/>
                    <a:pt x="401320" y="222250"/>
                    <a:pt x="369570" y="204470"/>
                  </a:cubicBezTo>
                  <a:cubicBezTo>
                    <a:pt x="361950" y="200660"/>
                    <a:pt x="356870" y="190500"/>
                    <a:pt x="360680" y="185420"/>
                  </a:cubicBezTo>
                  <a:cubicBezTo>
                    <a:pt x="374650" y="165100"/>
                    <a:pt x="768350" y="205740"/>
                    <a:pt x="783590" y="234950"/>
                  </a:cubicBezTo>
                  <a:cubicBezTo>
                    <a:pt x="787400" y="242570"/>
                    <a:pt x="781050" y="252730"/>
                    <a:pt x="770890" y="260350"/>
                  </a:cubicBezTo>
                  <a:cubicBezTo>
                    <a:pt x="748030" y="275590"/>
                    <a:pt x="615950" y="293370"/>
                    <a:pt x="605790" y="280670"/>
                  </a:cubicBezTo>
                  <a:cubicBezTo>
                    <a:pt x="601980" y="275590"/>
                    <a:pt x="605790" y="264160"/>
                    <a:pt x="613410" y="256540"/>
                  </a:cubicBezTo>
                  <a:cubicBezTo>
                    <a:pt x="635000" y="238760"/>
                    <a:pt x="779780" y="218440"/>
                    <a:pt x="803910" y="231140"/>
                  </a:cubicBezTo>
                  <a:cubicBezTo>
                    <a:pt x="811530" y="234950"/>
                    <a:pt x="817880" y="245110"/>
                    <a:pt x="814070" y="250190"/>
                  </a:cubicBezTo>
                  <a:cubicBezTo>
                    <a:pt x="805180" y="266700"/>
                    <a:pt x="646430" y="267970"/>
                    <a:pt x="600710" y="264160"/>
                  </a:cubicBezTo>
                  <a:cubicBezTo>
                    <a:pt x="577850" y="262890"/>
                    <a:pt x="553720" y="259080"/>
                    <a:pt x="551180" y="252730"/>
                  </a:cubicBezTo>
                  <a:cubicBezTo>
                    <a:pt x="549910" y="248920"/>
                    <a:pt x="554990" y="242570"/>
                    <a:pt x="563880" y="238760"/>
                  </a:cubicBezTo>
                  <a:cubicBezTo>
                    <a:pt x="590550" y="226060"/>
                    <a:pt x="768350" y="252730"/>
                    <a:pt x="779780" y="231140"/>
                  </a:cubicBezTo>
                  <a:cubicBezTo>
                    <a:pt x="786130" y="219710"/>
                    <a:pt x="767080" y="187960"/>
                    <a:pt x="756920" y="186690"/>
                  </a:cubicBezTo>
                  <a:cubicBezTo>
                    <a:pt x="742950" y="186690"/>
                    <a:pt x="721360" y="256540"/>
                    <a:pt x="704850" y="261620"/>
                  </a:cubicBezTo>
                  <a:cubicBezTo>
                    <a:pt x="695960" y="265430"/>
                    <a:pt x="684530" y="261620"/>
                    <a:pt x="679450" y="252730"/>
                  </a:cubicBezTo>
                  <a:cubicBezTo>
                    <a:pt x="666750" y="231140"/>
                    <a:pt x="692150" y="111760"/>
                    <a:pt x="704850" y="91440"/>
                  </a:cubicBezTo>
                  <a:cubicBezTo>
                    <a:pt x="708660" y="85090"/>
                    <a:pt x="713740" y="81280"/>
                    <a:pt x="718820" y="82550"/>
                  </a:cubicBezTo>
                  <a:cubicBezTo>
                    <a:pt x="722630" y="82550"/>
                    <a:pt x="726440" y="87630"/>
                    <a:pt x="728980" y="95250"/>
                  </a:cubicBezTo>
                  <a:cubicBezTo>
                    <a:pt x="737870" y="118110"/>
                    <a:pt x="740410" y="243840"/>
                    <a:pt x="728980" y="264160"/>
                  </a:cubicBezTo>
                  <a:cubicBezTo>
                    <a:pt x="725170" y="270510"/>
                    <a:pt x="718820" y="273050"/>
                    <a:pt x="713740" y="273050"/>
                  </a:cubicBezTo>
                  <a:cubicBezTo>
                    <a:pt x="709930" y="271780"/>
                    <a:pt x="706120" y="266700"/>
                    <a:pt x="703580" y="259080"/>
                  </a:cubicBezTo>
                  <a:cubicBezTo>
                    <a:pt x="697230" y="233680"/>
                    <a:pt x="712470" y="82550"/>
                    <a:pt x="730250" y="63500"/>
                  </a:cubicBezTo>
                  <a:cubicBezTo>
                    <a:pt x="736600" y="57150"/>
                    <a:pt x="745490" y="54610"/>
                    <a:pt x="750570" y="58420"/>
                  </a:cubicBezTo>
                  <a:cubicBezTo>
                    <a:pt x="760730" y="64770"/>
                    <a:pt x="764540" y="104140"/>
                    <a:pt x="767080" y="133350"/>
                  </a:cubicBezTo>
                  <a:cubicBezTo>
                    <a:pt x="769620" y="172720"/>
                    <a:pt x="775970" y="262890"/>
                    <a:pt x="763270" y="273050"/>
                  </a:cubicBezTo>
                  <a:cubicBezTo>
                    <a:pt x="756920" y="276860"/>
                    <a:pt x="746760" y="273050"/>
                    <a:pt x="741680" y="266700"/>
                  </a:cubicBezTo>
                  <a:cubicBezTo>
                    <a:pt x="726440" y="248920"/>
                    <a:pt x="731520" y="129540"/>
                    <a:pt x="740410" y="107950"/>
                  </a:cubicBezTo>
                  <a:cubicBezTo>
                    <a:pt x="742950" y="100330"/>
                    <a:pt x="748030" y="95250"/>
                    <a:pt x="751840" y="95250"/>
                  </a:cubicBezTo>
                  <a:cubicBezTo>
                    <a:pt x="755650" y="93980"/>
                    <a:pt x="762000" y="97790"/>
                    <a:pt x="765810" y="104140"/>
                  </a:cubicBezTo>
                  <a:cubicBezTo>
                    <a:pt x="774700" y="121920"/>
                    <a:pt x="774700" y="223520"/>
                    <a:pt x="763270" y="229870"/>
                  </a:cubicBezTo>
                  <a:cubicBezTo>
                    <a:pt x="759460" y="232410"/>
                    <a:pt x="751840" y="228600"/>
                    <a:pt x="748030" y="220980"/>
                  </a:cubicBezTo>
                  <a:cubicBezTo>
                    <a:pt x="737870" y="201930"/>
                    <a:pt x="746760" y="82550"/>
                    <a:pt x="762000" y="62230"/>
                  </a:cubicBezTo>
                  <a:cubicBezTo>
                    <a:pt x="768350" y="54610"/>
                    <a:pt x="779780" y="50800"/>
                    <a:pt x="784860" y="54610"/>
                  </a:cubicBezTo>
                  <a:cubicBezTo>
                    <a:pt x="797560" y="63500"/>
                    <a:pt x="783590" y="196850"/>
                    <a:pt x="774700" y="219710"/>
                  </a:cubicBezTo>
                  <a:cubicBezTo>
                    <a:pt x="770890" y="227330"/>
                    <a:pt x="767080" y="231140"/>
                    <a:pt x="763270" y="232410"/>
                  </a:cubicBezTo>
                  <a:cubicBezTo>
                    <a:pt x="759460" y="232410"/>
                    <a:pt x="751840" y="228600"/>
                    <a:pt x="750570" y="224790"/>
                  </a:cubicBezTo>
                  <a:cubicBezTo>
                    <a:pt x="746760" y="218440"/>
                    <a:pt x="758190" y="199390"/>
                    <a:pt x="755650" y="189230"/>
                  </a:cubicBezTo>
                  <a:cubicBezTo>
                    <a:pt x="753110" y="181610"/>
                    <a:pt x="750570" y="175260"/>
                    <a:pt x="740410" y="168910"/>
                  </a:cubicBezTo>
                  <a:cubicBezTo>
                    <a:pt x="706120" y="148590"/>
                    <a:pt x="481330" y="148590"/>
                    <a:pt x="457200" y="124460"/>
                  </a:cubicBezTo>
                  <a:cubicBezTo>
                    <a:pt x="450850" y="118110"/>
                    <a:pt x="449580" y="106680"/>
                    <a:pt x="454660" y="102870"/>
                  </a:cubicBezTo>
                  <a:cubicBezTo>
                    <a:pt x="473710" y="85090"/>
                    <a:pt x="740410" y="182880"/>
                    <a:pt x="787400" y="175260"/>
                  </a:cubicBezTo>
                  <a:cubicBezTo>
                    <a:pt x="801370" y="173990"/>
                    <a:pt x="806450" y="168910"/>
                    <a:pt x="811530" y="161290"/>
                  </a:cubicBezTo>
                  <a:cubicBezTo>
                    <a:pt x="817880" y="154940"/>
                    <a:pt x="816610" y="137160"/>
                    <a:pt x="822960" y="133350"/>
                  </a:cubicBezTo>
                  <a:cubicBezTo>
                    <a:pt x="826770" y="129540"/>
                    <a:pt x="838200" y="128270"/>
                    <a:pt x="842010" y="132080"/>
                  </a:cubicBezTo>
                  <a:cubicBezTo>
                    <a:pt x="848360" y="140970"/>
                    <a:pt x="830580" y="207010"/>
                    <a:pt x="820420" y="210820"/>
                  </a:cubicBezTo>
                  <a:cubicBezTo>
                    <a:pt x="816610" y="212090"/>
                    <a:pt x="807720" y="205740"/>
                    <a:pt x="803910" y="198120"/>
                  </a:cubicBezTo>
                  <a:cubicBezTo>
                    <a:pt x="795020" y="180340"/>
                    <a:pt x="797560" y="87630"/>
                    <a:pt x="806450" y="81280"/>
                  </a:cubicBezTo>
                  <a:cubicBezTo>
                    <a:pt x="810260" y="78740"/>
                    <a:pt x="816610" y="82550"/>
                    <a:pt x="820420" y="86360"/>
                  </a:cubicBezTo>
                  <a:cubicBezTo>
                    <a:pt x="825500" y="96520"/>
                    <a:pt x="824230" y="148590"/>
                    <a:pt x="815340" y="156210"/>
                  </a:cubicBezTo>
                  <a:cubicBezTo>
                    <a:pt x="810260" y="161290"/>
                    <a:pt x="798830" y="162560"/>
                    <a:pt x="792480" y="157480"/>
                  </a:cubicBezTo>
                  <a:cubicBezTo>
                    <a:pt x="775970" y="143510"/>
                    <a:pt x="756920" y="34290"/>
                    <a:pt x="765810" y="13970"/>
                  </a:cubicBezTo>
                  <a:cubicBezTo>
                    <a:pt x="768350" y="6350"/>
                    <a:pt x="777240" y="0"/>
                    <a:pt x="782320" y="1270"/>
                  </a:cubicBezTo>
                  <a:cubicBezTo>
                    <a:pt x="797560" y="7620"/>
                    <a:pt x="812800" y="127000"/>
                    <a:pt x="819150" y="168910"/>
                  </a:cubicBezTo>
                  <a:cubicBezTo>
                    <a:pt x="822960" y="194310"/>
                    <a:pt x="828040" y="218440"/>
                    <a:pt x="822960" y="231140"/>
                  </a:cubicBezTo>
                  <a:cubicBezTo>
                    <a:pt x="821690" y="237490"/>
                    <a:pt x="816610" y="242570"/>
                    <a:pt x="812800" y="243840"/>
                  </a:cubicBezTo>
                  <a:cubicBezTo>
                    <a:pt x="807720" y="243840"/>
                    <a:pt x="801370" y="238760"/>
                    <a:pt x="797560" y="231140"/>
                  </a:cubicBezTo>
                  <a:cubicBezTo>
                    <a:pt x="788670" y="210820"/>
                    <a:pt x="789940" y="118110"/>
                    <a:pt x="797560" y="97790"/>
                  </a:cubicBezTo>
                  <a:cubicBezTo>
                    <a:pt x="801370" y="91440"/>
                    <a:pt x="805180" y="86360"/>
                    <a:pt x="808990" y="85090"/>
                  </a:cubicBezTo>
                  <a:cubicBezTo>
                    <a:pt x="812800" y="85090"/>
                    <a:pt x="820420" y="88900"/>
                    <a:pt x="822960" y="95250"/>
                  </a:cubicBezTo>
                  <a:cubicBezTo>
                    <a:pt x="831850" y="110490"/>
                    <a:pt x="833120" y="182880"/>
                    <a:pt x="822960" y="198120"/>
                  </a:cubicBezTo>
                  <a:cubicBezTo>
                    <a:pt x="819150" y="205740"/>
                    <a:pt x="810260" y="209550"/>
                    <a:pt x="803910" y="207010"/>
                  </a:cubicBezTo>
                  <a:cubicBezTo>
                    <a:pt x="789940" y="200660"/>
                    <a:pt x="768350" y="123190"/>
                    <a:pt x="763270" y="93980"/>
                  </a:cubicBezTo>
                  <a:cubicBezTo>
                    <a:pt x="759460" y="76200"/>
                    <a:pt x="758190" y="58420"/>
                    <a:pt x="763270" y="49530"/>
                  </a:cubicBezTo>
                  <a:cubicBezTo>
                    <a:pt x="765810" y="43180"/>
                    <a:pt x="770890" y="36830"/>
                    <a:pt x="774700" y="38100"/>
                  </a:cubicBezTo>
                  <a:cubicBezTo>
                    <a:pt x="782320" y="38100"/>
                    <a:pt x="792480" y="55880"/>
                    <a:pt x="797560" y="69850"/>
                  </a:cubicBezTo>
                  <a:cubicBezTo>
                    <a:pt x="805180" y="93980"/>
                    <a:pt x="806450" y="149860"/>
                    <a:pt x="805180" y="168910"/>
                  </a:cubicBezTo>
                  <a:cubicBezTo>
                    <a:pt x="803910" y="176530"/>
                    <a:pt x="803910" y="182880"/>
                    <a:pt x="800100" y="185420"/>
                  </a:cubicBezTo>
                  <a:cubicBezTo>
                    <a:pt x="795020" y="187960"/>
                    <a:pt x="783590" y="187960"/>
                    <a:pt x="779780" y="184150"/>
                  </a:cubicBezTo>
                  <a:cubicBezTo>
                    <a:pt x="772160" y="177800"/>
                    <a:pt x="768350" y="158750"/>
                    <a:pt x="769620" y="142240"/>
                  </a:cubicBezTo>
                  <a:cubicBezTo>
                    <a:pt x="770890" y="115570"/>
                    <a:pt x="791210" y="55880"/>
                    <a:pt x="806450" y="39370"/>
                  </a:cubicBezTo>
                  <a:cubicBezTo>
                    <a:pt x="814070" y="31750"/>
                    <a:pt x="822960" y="26670"/>
                    <a:pt x="830580" y="29210"/>
                  </a:cubicBezTo>
                  <a:cubicBezTo>
                    <a:pt x="842010" y="33020"/>
                    <a:pt x="855980" y="59690"/>
                    <a:pt x="858520" y="81280"/>
                  </a:cubicBezTo>
                  <a:cubicBezTo>
                    <a:pt x="861060" y="110490"/>
                    <a:pt x="842010" y="156210"/>
                    <a:pt x="828040" y="189230"/>
                  </a:cubicBezTo>
                  <a:cubicBezTo>
                    <a:pt x="815340" y="219710"/>
                    <a:pt x="791210" y="271780"/>
                    <a:pt x="782320" y="271780"/>
                  </a:cubicBezTo>
                  <a:cubicBezTo>
                    <a:pt x="777240" y="271780"/>
                    <a:pt x="770890" y="259080"/>
                    <a:pt x="773430" y="251460"/>
                  </a:cubicBezTo>
                  <a:cubicBezTo>
                    <a:pt x="775970" y="237490"/>
                    <a:pt x="828040" y="215900"/>
                    <a:pt x="828040" y="199390"/>
                  </a:cubicBezTo>
                  <a:cubicBezTo>
                    <a:pt x="828040" y="186690"/>
                    <a:pt x="811530" y="171450"/>
                    <a:pt x="789940" y="162560"/>
                  </a:cubicBezTo>
                  <a:cubicBezTo>
                    <a:pt x="730250" y="137160"/>
                    <a:pt x="444500" y="173990"/>
                    <a:pt x="405130" y="156210"/>
                  </a:cubicBezTo>
                  <a:cubicBezTo>
                    <a:pt x="396240" y="152400"/>
                    <a:pt x="392430" y="147320"/>
                    <a:pt x="392430" y="142240"/>
                  </a:cubicBezTo>
                  <a:cubicBezTo>
                    <a:pt x="392430" y="138430"/>
                    <a:pt x="394970" y="134620"/>
                    <a:pt x="401320" y="130810"/>
                  </a:cubicBezTo>
                  <a:cubicBezTo>
                    <a:pt x="438150" y="111760"/>
                    <a:pt x="782320" y="63500"/>
                    <a:pt x="815340" y="80010"/>
                  </a:cubicBezTo>
                  <a:cubicBezTo>
                    <a:pt x="821690" y="82550"/>
                    <a:pt x="822960" y="87630"/>
                    <a:pt x="822960" y="91440"/>
                  </a:cubicBezTo>
                  <a:cubicBezTo>
                    <a:pt x="822960" y="96520"/>
                    <a:pt x="819150" y="100330"/>
                    <a:pt x="811530" y="104140"/>
                  </a:cubicBezTo>
                  <a:cubicBezTo>
                    <a:pt x="767080" y="125730"/>
                    <a:pt x="424180" y="152400"/>
                    <a:pt x="295910" y="163830"/>
                  </a:cubicBezTo>
                  <a:cubicBezTo>
                    <a:pt x="219710" y="170180"/>
                    <a:pt x="135890" y="181610"/>
                    <a:pt x="113030" y="172720"/>
                  </a:cubicBezTo>
                  <a:cubicBezTo>
                    <a:pt x="106680" y="170180"/>
                    <a:pt x="104140" y="166370"/>
                    <a:pt x="102870" y="162560"/>
                  </a:cubicBezTo>
                  <a:cubicBezTo>
                    <a:pt x="102870" y="158750"/>
                    <a:pt x="105410" y="152400"/>
                    <a:pt x="111760" y="148590"/>
                  </a:cubicBezTo>
                  <a:cubicBezTo>
                    <a:pt x="140970" y="132080"/>
                    <a:pt x="391160" y="113030"/>
                    <a:pt x="398780" y="129540"/>
                  </a:cubicBezTo>
                  <a:cubicBezTo>
                    <a:pt x="401320" y="135890"/>
                    <a:pt x="386080" y="147320"/>
                    <a:pt x="372110" y="154940"/>
                  </a:cubicBezTo>
                  <a:cubicBezTo>
                    <a:pt x="335280" y="173990"/>
                    <a:pt x="193040" y="175260"/>
                    <a:pt x="158750" y="191770"/>
                  </a:cubicBezTo>
                  <a:cubicBezTo>
                    <a:pt x="146050" y="196850"/>
                    <a:pt x="134620" y="204470"/>
                    <a:pt x="135890" y="210820"/>
                  </a:cubicBezTo>
                  <a:cubicBezTo>
                    <a:pt x="137160" y="218440"/>
                    <a:pt x="166370" y="227330"/>
                    <a:pt x="195580" y="231140"/>
                  </a:cubicBezTo>
                  <a:cubicBezTo>
                    <a:pt x="270510" y="242570"/>
                    <a:pt x="521970" y="204470"/>
                    <a:pt x="605790" y="201930"/>
                  </a:cubicBezTo>
                  <a:cubicBezTo>
                    <a:pt x="642620" y="200660"/>
                    <a:pt x="671830" y="194310"/>
                    <a:pt x="684530" y="201930"/>
                  </a:cubicBezTo>
                  <a:cubicBezTo>
                    <a:pt x="690880" y="205740"/>
                    <a:pt x="695960" y="214630"/>
                    <a:pt x="693420" y="219710"/>
                  </a:cubicBezTo>
                  <a:cubicBezTo>
                    <a:pt x="680720" y="240030"/>
                    <a:pt x="445770" y="233680"/>
                    <a:pt x="349250" y="231140"/>
                  </a:cubicBezTo>
                  <a:cubicBezTo>
                    <a:pt x="280670" y="228600"/>
                    <a:pt x="190500" y="231140"/>
                    <a:pt x="172720" y="213360"/>
                  </a:cubicBezTo>
                  <a:cubicBezTo>
                    <a:pt x="166370" y="208280"/>
                    <a:pt x="165100" y="196850"/>
                    <a:pt x="168910" y="191770"/>
                  </a:cubicBezTo>
                  <a:cubicBezTo>
                    <a:pt x="173990" y="184150"/>
                    <a:pt x="194310" y="185420"/>
                    <a:pt x="219710" y="182880"/>
                  </a:cubicBezTo>
                  <a:cubicBezTo>
                    <a:pt x="290830" y="176530"/>
                    <a:pt x="530860" y="172720"/>
                    <a:pt x="621030" y="180340"/>
                  </a:cubicBezTo>
                  <a:cubicBezTo>
                    <a:pt x="668020" y="184150"/>
                    <a:pt x="722630" y="189230"/>
                    <a:pt x="726440" y="198120"/>
                  </a:cubicBezTo>
                  <a:cubicBezTo>
                    <a:pt x="727710" y="201930"/>
                    <a:pt x="722630" y="208280"/>
                    <a:pt x="713740" y="212090"/>
                  </a:cubicBezTo>
                  <a:cubicBezTo>
                    <a:pt x="666750" y="233680"/>
                    <a:pt x="229870" y="234950"/>
                    <a:pt x="193040" y="210820"/>
                  </a:cubicBezTo>
                  <a:cubicBezTo>
                    <a:pt x="186690" y="207010"/>
                    <a:pt x="184150" y="200660"/>
                    <a:pt x="185420" y="195580"/>
                  </a:cubicBezTo>
                  <a:cubicBezTo>
                    <a:pt x="186690" y="191770"/>
                    <a:pt x="190500" y="190500"/>
                    <a:pt x="198120" y="186690"/>
                  </a:cubicBezTo>
                  <a:cubicBezTo>
                    <a:pt x="237490" y="171450"/>
                    <a:pt x="532130" y="152400"/>
                    <a:pt x="603250" y="149860"/>
                  </a:cubicBezTo>
                  <a:cubicBezTo>
                    <a:pt x="628650" y="149860"/>
                    <a:pt x="648970" y="146050"/>
                    <a:pt x="654050" y="152400"/>
                  </a:cubicBezTo>
                  <a:cubicBezTo>
                    <a:pt x="657860" y="157480"/>
                    <a:pt x="656590" y="168910"/>
                    <a:pt x="647700" y="175260"/>
                  </a:cubicBezTo>
                  <a:cubicBezTo>
                    <a:pt x="615950" y="200660"/>
                    <a:pt x="345440" y="185420"/>
                    <a:pt x="255270" y="179070"/>
                  </a:cubicBezTo>
                  <a:cubicBezTo>
                    <a:pt x="207010" y="176530"/>
                    <a:pt x="152400" y="153670"/>
                    <a:pt x="146050" y="163830"/>
                  </a:cubicBezTo>
                  <a:cubicBezTo>
                    <a:pt x="140970" y="168910"/>
                    <a:pt x="163830" y="186690"/>
                    <a:pt x="162560" y="194310"/>
                  </a:cubicBezTo>
                  <a:cubicBezTo>
                    <a:pt x="161290" y="200660"/>
                    <a:pt x="151130" y="208280"/>
                    <a:pt x="146050" y="207010"/>
                  </a:cubicBezTo>
                  <a:cubicBezTo>
                    <a:pt x="133350" y="201930"/>
                    <a:pt x="109220" y="104140"/>
                    <a:pt x="118110" y="78740"/>
                  </a:cubicBezTo>
                  <a:cubicBezTo>
                    <a:pt x="123190" y="63500"/>
                    <a:pt x="138430" y="53340"/>
                    <a:pt x="152400" y="50800"/>
                  </a:cubicBezTo>
                  <a:cubicBezTo>
                    <a:pt x="167640" y="46990"/>
                    <a:pt x="199390" y="55880"/>
                    <a:pt x="209550" y="64770"/>
                  </a:cubicBezTo>
                  <a:cubicBezTo>
                    <a:pt x="217170" y="71120"/>
                    <a:pt x="223520" y="86360"/>
                    <a:pt x="220980" y="88900"/>
                  </a:cubicBezTo>
                  <a:cubicBezTo>
                    <a:pt x="217170" y="92710"/>
                    <a:pt x="184150" y="69850"/>
                    <a:pt x="175260" y="71120"/>
                  </a:cubicBezTo>
                  <a:cubicBezTo>
                    <a:pt x="170180" y="72390"/>
                    <a:pt x="168910" y="74930"/>
                    <a:pt x="165100" y="81280"/>
                  </a:cubicBezTo>
                  <a:cubicBezTo>
                    <a:pt x="149860" y="105410"/>
                    <a:pt x="113030" y="279400"/>
                    <a:pt x="92710" y="284480"/>
                  </a:cubicBezTo>
                  <a:cubicBezTo>
                    <a:pt x="85090" y="285750"/>
                    <a:pt x="74930" y="271780"/>
                    <a:pt x="71120" y="261620"/>
                  </a:cubicBezTo>
                  <a:cubicBezTo>
                    <a:pt x="64770" y="245110"/>
                    <a:pt x="69850" y="215900"/>
                    <a:pt x="72390" y="189230"/>
                  </a:cubicBezTo>
                  <a:cubicBezTo>
                    <a:pt x="74930" y="153670"/>
                    <a:pt x="80010" y="74930"/>
                    <a:pt x="91440" y="69850"/>
                  </a:cubicBezTo>
                  <a:cubicBezTo>
                    <a:pt x="95250" y="67310"/>
                    <a:pt x="102870" y="71120"/>
                    <a:pt x="105410" y="77470"/>
                  </a:cubicBezTo>
                  <a:cubicBezTo>
                    <a:pt x="116840" y="96520"/>
                    <a:pt x="109220" y="212090"/>
                    <a:pt x="93980" y="236220"/>
                  </a:cubicBezTo>
                  <a:cubicBezTo>
                    <a:pt x="86360" y="246380"/>
                    <a:pt x="71120" y="251460"/>
                    <a:pt x="66040" y="248920"/>
                  </a:cubicBezTo>
                  <a:cubicBezTo>
                    <a:pt x="60960" y="246380"/>
                    <a:pt x="60960" y="234950"/>
                    <a:pt x="60960" y="220980"/>
                  </a:cubicBezTo>
                  <a:cubicBezTo>
                    <a:pt x="59690" y="189230"/>
                    <a:pt x="67310" y="83820"/>
                    <a:pt x="80010" y="57150"/>
                  </a:cubicBezTo>
                  <a:cubicBezTo>
                    <a:pt x="86360" y="45720"/>
                    <a:pt x="97790" y="35560"/>
                    <a:pt x="101600" y="36830"/>
                  </a:cubicBezTo>
                  <a:cubicBezTo>
                    <a:pt x="109220" y="41910"/>
                    <a:pt x="80010" y="182880"/>
                    <a:pt x="64770" y="200660"/>
                  </a:cubicBezTo>
                  <a:cubicBezTo>
                    <a:pt x="59690" y="207010"/>
                    <a:pt x="52070" y="208280"/>
                    <a:pt x="48260" y="207010"/>
                  </a:cubicBezTo>
                  <a:cubicBezTo>
                    <a:pt x="44450" y="205740"/>
                    <a:pt x="41910" y="201930"/>
                    <a:pt x="40640" y="195580"/>
                  </a:cubicBezTo>
                  <a:cubicBezTo>
                    <a:pt x="34290" y="173990"/>
                    <a:pt x="34290" y="82550"/>
                    <a:pt x="50800" y="57150"/>
                  </a:cubicBezTo>
                  <a:cubicBezTo>
                    <a:pt x="58420" y="43180"/>
                    <a:pt x="69850" y="40640"/>
                    <a:pt x="87630" y="34290"/>
                  </a:cubicBezTo>
                  <a:cubicBezTo>
                    <a:pt x="128270" y="21590"/>
                    <a:pt x="223520" y="21590"/>
                    <a:pt x="290830" y="22860"/>
                  </a:cubicBezTo>
                  <a:cubicBezTo>
                    <a:pt x="359410" y="24130"/>
                    <a:pt x="426720" y="39370"/>
                    <a:pt x="497840" y="43180"/>
                  </a:cubicBezTo>
                  <a:cubicBezTo>
                    <a:pt x="571500" y="46990"/>
                    <a:pt x="671830" y="39370"/>
                    <a:pt x="727710" y="44450"/>
                  </a:cubicBezTo>
                  <a:cubicBezTo>
                    <a:pt x="760730" y="46990"/>
                    <a:pt x="793750" y="48260"/>
                    <a:pt x="805180" y="58420"/>
                  </a:cubicBezTo>
                  <a:cubicBezTo>
                    <a:pt x="808990" y="62230"/>
                    <a:pt x="811530" y="69850"/>
                    <a:pt x="810260" y="73660"/>
                  </a:cubicBezTo>
                  <a:cubicBezTo>
                    <a:pt x="807720" y="77470"/>
                    <a:pt x="795020" y="81280"/>
                    <a:pt x="795020" y="812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887860" y="5181855"/>
            <a:ext cx="434908" cy="289566"/>
            <a:chOff x="0" y="0"/>
            <a:chExt cx="494030" cy="3289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8260" y="39370"/>
              <a:ext cx="396240" cy="238760"/>
            </a:xfrm>
            <a:custGeom>
              <a:avLst/>
              <a:gdLst/>
              <a:ahLst/>
              <a:cxnLst/>
              <a:rect r="r" b="b" t="t" l="l"/>
              <a:pathLst>
                <a:path h="238760" w="396240">
                  <a:moveTo>
                    <a:pt x="320040" y="90170"/>
                  </a:moveTo>
                  <a:cubicBezTo>
                    <a:pt x="40640" y="87630"/>
                    <a:pt x="33020" y="77470"/>
                    <a:pt x="27940" y="67310"/>
                  </a:cubicBezTo>
                  <a:cubicBezTo>
                    <a:pt x="24130" y="58420"/>
                    <a:pt x="22860" y="46990"/>
                    <a:pt x="27940" y="38100"/>
                  </a:cubicBezTo>
                  <a:cubicBezTo>
                    <a:pt x="34290" y="26670"/>
                    <a:pt x="46990" y="15240"/>
                    <a:pt x="67310" y="11430"/>
                  </a:cubicBezTo>
                  <a:cubicBezTo>
                    <a:pt x="119380" y="0"/>
                    <a:pt x="330200" y="34290"/>
                    <a:pt x="365760" y="64770"/>
                  </a:cubicBezTo>
                  <a:cubicBezTo>
                    <a:pt x="378460" y="74930"/>
                    <a:pt x="382270" y="90170"/>
                    <a:pt x="379730" y="101600"/>
                  </a:cubicBezTo>
                  <a:cubicBezTo>
                    <a:pt x="377190" y="114300"/>
                    <a:pt x="367030" y="129540"/>
                    <a:pt x="347980" y="138430"/>
                  </a:cubicBezTo>
                  <a:cubicBezTo>
                    <a:pt x="300990" y="158750"/>
                    <a:pt x="60960" y="146050"/>
                    <a:pt x="54610" y="127000"/>
                  </a:cubicBezTo>
                  <a:cubicBezTo>
                    <a:pt x="52070" y="119380"/>
                    <a:pt x="76200" y="104140"/>
                    <a:pt x="90170" y="96520"/>
                  </a:cubicBezTo>
                  <a:cubicBezTo>
                    <a:pt x="105410" y="88900"/>
                    <a:pt x="120650" y="85090"/>
                    <a:pt x="142240" y="83820"/>
                  </a:cubicBezTo>
                  <a:cubicBezTo>
                    <a:pt x="176530" y="80010"/>
                    <a:pt x="240030" y="83820"/>
                    <a:pt x="279400" y="92710"/>
                  </a:cubicBezTo>
                  <a:cubicBezTo>
                    <a:pt x="311150" y="100330"/>
                    <a:pt x="344170" y="114300"/>
                    <a:pt x="363220" y="129540"/>
                  </a:cubicBezTo>
                  <a:cubicBezTo>
                    <a:pt x="378460" y="140970"/>
                    <a:pt x="391160" y="156210"/>
                    <a:pt x="393700" y="170180"/>
                  </a:cubicBezTo>
                  <a:cubicBezTo>
                    <a:pt x="396240" y="182880"/>
                    <a:pt x="392430" y="199390"/>
                    <a:pt x="384810" y="209550"/>
                  </a:cubicBezTo>
                  <a:cubicBezTo>
                    <a:pt x="377190" y="220980"/>
                    <a:pt x="361950" y="227330"/>
                    <a:pt x="344170" y="231140"/>
                  </a:cubicBezTo>
                  <a:cubicBezTo>
                    <a:pt x="320040" y="238760"/>
                    <a:pt x="287020" y="237490"/>
                    <a:pt x="251460" y="237490"/>
                  </a:cubicBezTo>
                  <a:cubicBezTo>
                    <a:pt x="204470" y="237490"/>
                    <a:pt x="120650" y="233680"/>
                    <a:pt x="86360" y="226060"/>
                  </a:cubicBezTo>
                  <a:cubicBezTo>
                    <a:pt x="69850" y="222250"/>
                    <a:pt x="60960" y="218440"/>
                    <a:pt x="50800" y="210820"/>
                  </a:cubicBezTo>
                  <a:cubicBezTo>
                    <a:pt x="41910" y="201930"/>
                    <a:pt x="33020" y="186690"/>
                    <a:pt x="30480" y="172720"/>
                  </a:cubicBezTo>
                  <a:cubicBezTo>
                    <a:pt x="27940" y="157480"/>
                    <a:pt x="34290" y="139700"/>
                    <a:pt x="40640" y="123190"/>
                  </a:cubicBezTo>
                  <a:cubicBezTo>
                    <a:pt x="48260" y="104140"/>
                    <a:pt x="62230" y="72390"/>
                    <a:pt x="78740" y="63500"/>
                  </a:cubicBezTo>
                  <a:cubicBezTo>
                    <a:pt x="90170" y="57150"/>
                    <a:pt x="110490" y="55880"/>
                    <a:pt x="120650" y="62230"/>
                  </a:cubicBezTo>
                  <a:cubicBezTo>
                    <a:pt x="133350" y="69850"/>
                    <a:pt x="147320" y="97790"/>
                    <a:pt x="146050" y="111760"/>
                  </a:cubicBezTo>
                  <a:cubicBezTo>
                    <a:pt x="144780" y="124460"/>
                    <a:pt x="129540" y="139700"/>
                    <a:pt x="119380" y="146050"/>
                  </a:cubicBezTo>
                  <a:cubicBezTo>
                    <a:pt x="110490" y="149860"/>
                    <a:pt x="99060" y="151130"/>
                    <a:pt x="90170" y="148590"/>
                  </a:cubicBezTo>
                  <a:cubicBezTo>
                    <a:pt x="78740" y="144780"/>
                    <a:pt x="62230" y="130810"/>
                    <a:pt x="58420" y="119380"/>
                  </a:cubicBezTo>
                  <a:cubicBezTo>
                    <a:pt x="53340" y="107950"/>
                    <a:pt x="55880" y="87630"/>
                    <a:pt x="63500" y="77470"/>
                  </a:cubicBezTo>
                  <a:cubicBezTo>
                    <a:pt x="71120" y="67310"/>
                    <a:pt x="90170" y="58420"/>
                    <a:pt x="101600" y="58420"/>
                  </a:cubicBezTo>
                  <a:cubicBezTo>
                    <a:pt x="111760" y="57150"/>
                    <a:pt x="121920" y="60960"/>
                    <a:pt x="129540" y="67310"/>
                  </a:cubicBezTo>
                  <a:cubicBezTo>
                    <a:pt x="138430" y="76200"/>
                    <a:pt x="147320" y="95250"/>
                    <a:pt x="146050" y="106680"/>
                  </a:cubicBezTo>
                  <a:cubicBezTo>
                    <a:pt x="144780" y="119380"/>
                    <a:pt x="119380" y="134620"/>
                    <a:pt x="123190" y="143510"/>
                  </a:cubicBezTo>
                  <a:cubicBezTo>
                    <a:pt x="133350" y="162560"/>
                    <a:pt x="293370" y="134620"/>
                    <a:pt x="313690" y="157480"/>
                  </a:cubicBezTo>
                  <a:cubicBezTo>
                    <a:pt x="325120" y="168910"/>
                    <a:pt x="322580" y="199390"/>
                    <a:pt x="314960" y="204470"/>
                  </a:cubicBezTo>
                  <a:cubicBezTo>
                    <a:pt x="303530" y="212090"/>
                    <a:pt x="271780" y="182880"/>
                    <a:pt x="241300" y="177800"/>
                  </a:cubicBezTo>
                  <a:cubicBezTo>
                    <a:pt x="199390" y="170180"/>
                    <a:pt x="116840" y="180340"/>
                    <a:pt x="81280" y="175260"/>
                  </a:cubicBezTo>
                  <a:cubicBezTo>
                    <a:pt x="63500" y="172720"/>
                    <a:pt x="53340" y="175260"/>
                    <a:pt x="41910" y="165100"/>
                  </a:cubicBezTo>
                  <a:cubicBezTo>
                    <a:pt x="24130" y="151130"/>
                    <a:pt x="0" y="104140"/>
                    <a:pt x="2540" y="82550"/>
                  </a:cubicBezTo>
                  <a:cubicBezTo>
                    <a:pt x="3810" y="67310"/>
                    <a:pt x="17780" y="54610"/>
                    <a:pt x="30480" y="46990"/>
                  </a:cubicBezTo>
                  <a:cubicBezTo>
                    <a:pt x="44450" y="39370"/>
                    <a:pt x="60960" y="39370"/>
                    <a:pt x="86360" y="38100"/>
                  </a:cubicBezTo>
                  <a:cubicBezTo>
                    <a:pt x="140970" y="34290"/>
                    <a:pt x="307340" y="40640"/>
                    <a:pt x="347980" y="54610"/>
                  </a:cubicBezTo>
                  <a:cubicBezTo>
                    <a:pt x="361950" y="59690"/>
                    <a:pt x="367030" y="64770"/>
                    <a:pt x="373380" y="72390"/>
                  </a:cubicBezTo>
                  <a:cubicBezTo>
                    <a:pt x="378460" y="80010"/>
                    <a:pt x="382270" y="91440"/>
                    <a:pt x="379730" y="101600"/>
                  </a:cubicBezTo>
                  <a:cubicBezTo>
                    <a:pt x="377190" y="114300"/>
                    <a:pt x="367030" y="130810"/>
                    <a:pt x="347980" y="138430"/>
                  </a:cubicBezTo>
                  <a:cubicBezTo>
                    <a:pt x="300990" y="154940"/>
                    <a:pt x="104140" y="119380"/>
                    <a:pt x="57150" y="93980"/>
                  </a:cubicBezTo>
                  <a:cubicBezTo>
                    <a:pt x="38100" y="83820"/>
                    <a:pt x="27940" y="69850"/>
                    <a:pt x="25400" y="58420"/>
                  </a:cubicBezTo>
                  <a:cubicBezTo>
                    <a:pt x="22860" y="48260"/>
                    <a:pt x="27940" y="36830"/>
                    <a:pt x="33020" y="29210"/>
                  </a:cubicBezTo>
                  <a:cubicBezTo>
                    <a:pt x="38100" y="21590"/>
                    <a:pt x="43180" y="16510"/>
                    <a:pt x="57150" y="12700"/>
                  </a:cubicBezTo>
                  <a:cubicBezTo>
                    <a:pt x="97790" y="0"/>
                    <a:pt x="275590" y="1270"/>
                    <a:pt x="320040" y="11430"/>
                  </a:cubicBezTo>
                  <a:cubicBezTo>
                    <a:pt x="336550" y="16510"/>
                    <a:pt x="345440" y="20320"/>
                    <a:pt x="351790" y="29210"/>
                  </a:cubicBezTo>
                  <a:cubicBezTo>
                    <a:pt x="358140" y="35560"/>
                    <a:pt x="359410" y="46990"/>
                    <a:pt x="359410" y="55880"/>
                  </a:cubicBezTo>
                  <a:cubicBezTo>
                    <a:pt x="358140" y="63500"/>
                    <a:pt x="353060" y="73660"/>
                    <a:pt x="345440" y="80010"/>
                  </a:cubicBezTo>
                  <a:cubicBezTo>
                    <a:pt x="339090" y="85090"/>
                    <a:pt x="320040" y="90170"/>
                    <a:pt x="320040" y="9017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901276" y="5385334"/>
            <a:ext cx="366709" cy="281740"/>
            <a:chOff x="0" y="0"/>
            <a:chExt cx="416560" cy="3200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6990" y="49530"/>
              <a:ext cx="321310" cy="219710"/>
            </a:xfrm>
            <a:custGeom>
              <a:avLst/>
              <a:gdLst/>
              <a:ahLst/>
              <a:cxnLst/>
              <a:rect r="r" b="b" t="t" l="l"/>
              <a:pathLst>
                <a:path h="219710" w="321310">
                  <a:moveTo>
                    <a:pt x="3810" y="125730"/>
                  </a:moveTo>
                  <a:cubicBezTo>
                    <a:pt x="5080" y="73660"/>
                    <a:pt x="2540" y="59690"/>
                    <a:pt x="5080" y="46990"/>
                  </a:cubicBezTo>
                  <a:cubicBezTo>
                    <a:pt x="8890" y="35560"/>
                    <a:pt x="15240" y="20320"/>
                    <a:pt x="25400" y="12700"/>
                  </a:cubicBezTo>
                  <a:cubicBezTo>
                    <a:pt x="36830" y="3810"/>
                    <a:pt x="55880" y="2540"/>
                    <a:pt x="71120" y="1270"/>
                  </a:cubicBezTo>
                  <a:cubicBezTo>
                    <a:pt x="83820" y="0"/>
                    <a:pt x="96520" y="1270"/>
                    <a:pt x="109220" y="1270"/>
                  </a:cubicBezTo>
                  <a:cubicBezTo>
                    <a:pt x="121920" y="1270"/>
                    <a:pt x="137160" y="2540"/>
                    <a:pt x="148590" y="2540"/>
                  </a:cubicBezTo>
                  <a:cubicBezTo>
                    <a:pt x="156210" y="2540"/>
                    <a:pt x="165100" y="2540"/>
                    <a:pt x="167640" y="2540"/>
                  </a:cubicBezTo>
                  <a:cubicBezTo>
                    <a:pt x="168910" y="2540"/>
                    <a:pt x="168910" y="2540"/>
                    <a:pt x="170180" y="2540"/>
                  </a:cubicBezTo>
                  <a:cubicBezTo>
                    <a:pt x="170180" y="2540"/>
                    <a:pt x="170180" y="2540"/>
                    <a:pt x="171450" y="2540"/>
                  </a:cubicBezTo>
                  <a:cubicBezTo>
                    <a:pt x="171450" y="2540"/>
                    <a:pt x="172720" y="2540"/>
                    <a:pt x="173990" y="2540"/>
                  </a:cubicBezTo>
                  <a:cubicBezTo>
                    <a:pt x="175260" y="2540"/>
                    <a:pt x="175260" y="2540"/>
                    <a:pt x="175260" y="2540"/>
                  </a:cubicBezTo>
                  <a:cubicBezTo>
                    <a:pt x="176530" y="2540"/>
                    <a:pt x="176530" y="2540"/>
                    <a:pt x="176530" y="2540"/>
                  </a:cubicBezTo>
                  <a:cubicBezTo>
                    <a:pt x="179070" y="2540"/>
                    <a:pt x="184150" y="2540"/>
                    <a:pt x="189230" y="2540"/>
                  </a:cubicBezTo>
                  <a:cubicBezTo>
                    <a:pt x="198120" y="3810"/>
                    <a:pt x="219710" y="3810"/>
                    <a:pt x="232410" y="3810"/>
                  </a:cubicBezTo>
                  <a:cubicBezTo>
                    <a:pt x="241300" y="3810"/>
                    <a:pt x="250190" y="3810"/>
                    <a:pt x="256540" y="3810"/>
                  </a:cubicBezTo>
                  <a:cubicBezTo>
                    <a:pt x="260350" y="3810"/>
                    <a:pt x="262890" y="3810"/>
                    <a:pt x="265430" y="5080"/>
                  </a:cubicBezTo>
                  <a:cubicBezTo>
                    <a:pt x="269240" y="6350"/>
                    <a:pt x="271780" y="7620"/>
                    <a:pt x="274320" y="8890"/>
                  </a:cubicBezTo>
                  <a:cubicBezTo>
                    <a:pt x="278130" y="10160"/>
                    <a:pt x="280670" y="11430"/>
                    <a:pt x="281940" y="13970"/>
                  </a:cubicBezTo>
                  <a:cubicBezTo>
                    <a:pt x="284480" y="16510"/>
                    <a:pt x="287020" y="17780"/>
                    <a:pt x="288290" y="20320"/>
                  </a:cubicBezTo>
                  <a:cubicBezTo>
                    <a:pt x="290830" y="24130"/>
                    <a:pt x="292100" y="26670"/>
                    <a:pt x="293370" y="29210"/>
                  </a:cubicBezTo>
                  <a:cubicBezTo>
                    <a:pt x="294640" y="31750"/>
                    <a:pt x="294640" y="35560"/>
                    <a:pt x="295910" y="38100"/>
                  </a:cubicBezTo>
                  <a:cubicBezTo>
                    <a:pt x="295910" y="40640"/>
                    <a:pt x="294640" y="43180"/>
                    <a:pt x="295910" y="45720"/>
                  </a:cubicBezTo>
                  <a:cubicBezTo>
                    <a:pt x="297180" y="53340"/>
                    <a:pt x="314960" y="63500"/>
                    <a:pt x="317500" y="74930"/>
                  </a:cubicBezTo>
                  <a:cubicBezTo>
                    <a:pt x="321310" y="86360"/>
                    <a:pt x="318770" y="107950"/>
                    <a:pt x="309880" y="118110"/>
                  </a:cubicBezTo>
                  <a:cubicBezTo>
                    <a:pt x="302260" y="128270"/>
                    <a:pt x="275590" y="125730"/>
                    <a:pt x="271780" y="135890"/>
                  </a:cubicBezTo>
                  <a:cubicBezTo>
                    <a:pt x="267970" y="144780"/>
                    <a:pt x="287020" y="161290"/>
                    <a:pt x="285750" y="173990"/>
                  </a:cubicBezTo>
                  <a:cubicBezTo>
                    <a:pt x="283210" y="186690"/>
                    <a:pt x="269240" y="201930"/>
                    <a:pt x="256540" y="209550"/>
                  </a:cubicBezTo>
                  <a:cubicBezTo>
                    <a:pt x="242570" y="217170"/>
                    <a:pt x="217170" y="217170"/>
                    <a:pt x="199390" y="218440"/>
                  </a:cubicBezTo>
                  <a:cubicBezTo>
                    <a:pt x="185420" y="219710"/>
                    <a:pt x="172720" y="217170"/>
                    <a:pt x="158750" y="215900"/>
                  </a:cubicBezTo>
                  <a:cubicBezTo>
                    <a:pt x="146050" y="215900"/>
                    <a:pt x="133350" y="214630"/>
                    <a:pt x="120650" y="213360"/>
                  </a:cubicBezTo>
                  <a:cubicBezTo>
                    <a:pt x="106680" y="212090"/>
                    <a:pt x="92710" y="209550"/>
                    <a:pt x="78740" y="208280"/>
                  </a:cubicBezTo>
                  <a:cubicBezTo>
                    <a:pt x="66040" y="208280"/>
                    <a:pt x="50800" y="213360"/>
                    <a:pt x="39370" y="208280"/>
                  </a:cubicBezTo>
                  <a:cubicBezTo>
                    <a:pt x="25400" y="201930"/>
                    <a:pt x="10160" y="182880"/>
                    <a:pt x="5080" y="168910"/>
                  </a:cubicBezTo>
                  <a:cubicBezTo>
                    <a:pt x="0" y="156210"/>
                    <a:pt x="3810" y="125730"/>
                    <a:pt x="3810" y="125730"/>
                  </a:cubicBezTo>
                  <a:moveTo>
                    <a:pt x="170180" y="130810"/>
                  </a:moveTo>
                  <a:cubicBezTo>
                    <a:pt x="189230" y="133350"/>
                    <a:pt x="191770" y="133350"/>
                    <a:pt x="193040" y="132080"/>
                  </a:cubicBezTo>
                  <a:cubicBezTo>
                    <a:pt x="193040" y="130810"/>
                    <a:pt x="193040" y="125730"/>
                    <a:pt x="191770" y="124460"/>
                  </a:cubicBezTo>
                  <a:cubicBezTo>
                    <a:pt x="187960" y="123190"/>
                    <a:pt x="170180" y="130810"/>
                    <a:pt x="170180" y="13081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923836" y="5382937"/>
            <a:ext cx="321588" cy="234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1"/>
              </a:lnSpc>
            </a:pPr>
            <a:r>
              <a:rPr lang="en-US" sz="1272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RBF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66800" y="5191235"/>
            <a:ext cx="711934" cy="22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2"/>
              </a:lnSpc>
            </a:pPr>
            <a:r>
              <a:rPr lang="en-US" sz="1187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Ploynomial</a:t>
            </a:r>
          </a:p>
        </p:txBody>
      </p:sp>
    </p:spTree>
  </p:cSld>
  <p:clrMapOvr>
    <a:masterClrMapping/>
  </p:clrMapOvr>
  <p:transition spd="fast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902825" cy="1054659"/>
            <a:chOff x="0" y="0"/>
            <a:chExt cx="13203767" cy="14062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3810" cy="1406221"/>
            </a:xfrm>
            <a:custGeom>
              <a:avLst/>
              <a:gdLst/>
              <a:ahLst/>
              <a:cxnLst/>
              <a:rect r="r" b="b" t="t" l="l"/>
              <a:pathLst>
                <a:path h="1406221" w="13203810">
                  <a:moveTo>
                    <a:pt x="0" y="0"/>
                  </a:moveTo>
                  <a:lnTo>
                    <a:pt x="13203810" y="0"/>
                  </a:lnTo>
                  <a:lnTo>
                    <a:pt x="13203810" y="1406221"/>
                  </a:lnTo>
                  <a:lnTo>
                    <a:pt x="0" y="1406221"/>
                  </a:lnTo>
                  <a:close/>
                </a:path>
              </a:pathLst>
            </a:custGeom>
            <a:solidFill>
              <a:srgbClr val="193EB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43318" y="1766596"/>
            <a:ext cx="5196167" cy="2118413"/>
          </a:xfrm>
          <a:custGeom>
            <a:avLst/>
            <a:gdLst/>
            <a:ahLst/>
            <a:cxnLst/>
            <a:rect r="r" b="b" t="t" l="l"/>
            <a:pathLst>
              <a:path h="2118413" w="5196167">
                <a:moveTo>
                  <a:pt x="0" y="0"/>
                </a:moveTo>
                <a:lnTo>
                  <a:pt x="5196166" y="0"/>
                </a:lnTo>
                <a:lnTo>
                  <a:pt x="5196166" y="2118412"/>
                </a:lnTo>
                <a:lnTo>
                  <a:pt x="0" y="2118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36" r="0" b="-43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890423" y="4100531"/>
            <a:ext cx="6115629" cy="2071669"/>
          </a:xfrm>
          <a:custGeom>
            <a:avLst/>
            <a:gdLst/>
            <a:ahLst/>
            <a:cxnLst/>
            <a:rect r="r" b="b" t="t" l="l"/>
            <a:pathLst>
              <a:path h="2071669" w="6115629">
                <a:moveTo>
                  <a:pt x="0" y="0"/>
                </a:moveTo>
                <a:lnTo>
                  <a:pt x="6115629" y="0"/>
                </a:lnTo>
                <a:lnTo>
                  <a:pt x="6115629" y="2071669"/>
                </a:lnTo>
                <a:lnTo>
                  <a:pt x="0" y="2071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25261" y="2389763"/>
            <a:ext cx="3635328" cy="295370"/>
          </a:xfrm>
          <a:custGeom>
            <a:avLst/>
            <a:gdLst/>
            <a:ahLst/>
            <a:cxnLst/>
            <a:rect r="r" b="b" t="t" l="l"/>
            <a:pathLst>
              <a:path h="295370" w="3635328">
                <a:moveTo>
                  <a:pt x="0" y="0"/>
                </a:moveTo>
                <a:lnTo>
                  <a:pt x="3635327" y="0"/>
                </a:lnTo>
                <a:lnTo>
                  <a:pt x="3635327" y="295370"/>
                </a:lnTo>
                <a:lnTo>
                  <a:pt x="0" y="295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25261" y="2984647"/>
            <a:ext cx="3635328" cy="277194"/>
          </a:xfrm>
          <a:custGeom>
            <a:avLst/>
            <a:gdLst/>
            <a:ahLst/>
            <a:cxnLst/>
            <a:rect r="r" b="b" t="t" l="l"/>
            <a:pathLst>
              <a:path h="277194" w="3635328">
                <a:moveTo>
                  <a:pt x="0" y="0"/>
                </a:moveTo>
                <a:lnTo>
                  <a:pt x="3635327" y="0"/>
                </a:lnTo>
                <a:lnTo>
                  <a:pt x="3635327" y="277194"/>
                </a:lnTo>
                <a:lnTo>
                  <a:pt x="0" y="277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3318" y="6496630"/>
            <a:ext cx="288878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Innovation Campus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3488" y="209550"/>
            <a:ext cx="496232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Pip</a:t>
            </a:r>
            <a:r>
              <a:rPr lang="en-US" sz="279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eline &amp; Model Selection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3488" y="1140206"/>
            <a:ext cx="269465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b="true" sz="1999">
                <a:solidFill>
                  <a:srgbClr val="193EB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One of Top Models</a:t>
            </a:r>
          </a:p>
        </p:txBody>
      </p:sp>
    </p:spTree>
  </p:cSld>
  <p:clrMapOvr>
    <a:masterClrMapping/>
  </p:clrMapOvr>
  <p:transition spd="fast">
    <p:push dir="l"/>
  </p:transition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2597" y="6326796"/>
            <a:ext cx="288878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Innovation Campus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82021" y="2852276"/>
            <a:ext cx="700860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Best Model &amp; Final Results</a:t>
            </a:r>
          </a:p>
        </p:txBody>
      </p:sp>
      <p:sp>
        <p:nvSpPr>
          <p:cNvPr name="AutoShape 4" id="4"/>
          <p:cNvSpPr/>
          <p:nvPr/>
        </p:nvSpPr>
        <p:spPr>
          <a:xfrm rot="5457290">
            <a:off x="-807061" y="3300503"/>
            <a:ext cx="291640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50" y="0"/>
            <a:ext cx="9902825" cy="1027495"/>
            <a:chOff x="0" y="0"/>
            <a:chExt cx="13203767" cy="13699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3810" cy="1369950"/>
            </a:xfrm>
            <a:custGeom>
              <a:avLst/>
              <a:gdLst/>
              <a:ahLst/>
              <a:cxnLst/>
              <a:rect r="r" b="b" t="t" l="l"/>
              <a:pathLst>
                <a:path h="1369950" w="13203810">
                  <a:moveTo>
                    <a:pt x="0" y="0"/>
                  </a:moveTo>
                  <a:lnTo>
                    <a:pt x="13203810" y="0"/>
                  </a:lnTo>
                  <a:lnTo>
                    <a:pt x="13203810" y="1369950"/>
                  </a:lnTo>
                  <a:lnTo>
                    <a:pt x="0" y="1369950"/>
                  </a:lnTo>
                  <a:close/>
                </a:path>
              </a:pathLst>
            </a:custGeom>
            <a:solidFill>
              <a:srgbClr val="193EB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05605" y="1132531"/>
            <a:ext cx="8905070" cy="5632457"/>
          </a:xfrm>
          <a:custGeom>
            <a:avLst/>
            <a:gdLst/>
            <a:ahLst/>
            <a:cxnLst/>
            <a:rect r="r" b="b" t="t" l="l"/>
            <a:pathLst>
              <a:path h="5632457" w="8905070">
                <a:moveTo>
                  <a:pt x="0" y="0"/>
                </a:moveTo>
                <a:lnTo>
                  <a:pt x="8905070" y="0"/>
                </a:lnTo>
                <a:lnTo>
                  <a:pt x="8905070" y="5632456"/>
                </a:lnTo>
                <a:lnTo>
                  <a:pt x="0" y="5632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514273" y="235473"/>
            <a:ext cx="582420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Final Results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644390" y="2112645"/>
            <a:ext cx="664845" cy="370522"/>
            <a:chOff x="0" y="0"/>
            <a:chExt cx="886460" cy="4940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8260" y="46990"/>
              <a:ext cx="789940" cy="394970"/>
            </a:xfrm>
            <a:custGeom>
              <a:avLst/>
              <a:gdLst/>
              <a:ahLst/>
              <a:cxnLst/>
              <a:rect r="r" b="b" t="t" l="l"/>
              <a:pathLst>
                <a:path h="394970" w="789940">
                  <a:moveTo>
                    <a:pt x="737870" y="124460"/>
                  </a:moveTo>
                  <a:cubicBezTo>
                    <a:pt x="520700" y="39370"/>
                    <a:pt x="483870" y="30480"/>
                    <a:pt x="440690" y="27940"/>
                  </a:cubicBezTo>
                  <a:cubicBezTo>
                    <a:pt x="396240" y="26670"/>
                    <a:pt x="342900" y="34290"/>
                    <a:pt x="299720" y="43180"/>
                  </a:cubicBezTo>
                  <a:cubicBezTo>
                    <a:pt x="261620" y="52070"/>
                    <a:pt x="229870" y="63500"/>
                    <a:pt x="195580" y="77470"/>
                  </a:cubicBezTo>
                  <a:cubicBezTo>
                    <a:pt x="161290" y="91440"/>
                    <a:pt x="120650" y="110490"/>
                    <a:pt x="96520" y="127000"/>
                  </a:cubicBezTo>
                  <a:cubicBezTo>
                    <a:pt x="80010" y="138430"/>
                    <a:pt x="69850" y="146050"/>
                    <a:pt x="58420" y="161290"/>
                  </a:cubicBezTo>
                  <a:cubicBezTo>
                    <a:pt x="45720" y="177800"/>
                    <a:pt x="27940" y="205740"/>
                    <a:pt x="26670" y="227330"/>
                  </a:cubicBezTo>
                  <a:cubicBezTo>
                    <a:pt x="26670" y="246380"/>
                    <a:pt x="35560" y="267970"/>
                    <a:pt x="49530" y="285750"/>
                  </a:cubicBezTo>
                  <a:cubicBezTo>
                    <a:pt x="67310" y="307340"/>
                    <a:pt x="100330" y="326390"/>
                    <a:pt x="133350" y="339090"/>
                  </a:cubicBezTo>
                  <a:cubicBezTo>
                    <a:pt x="172720" y="355600"/>
                    <a:pt x="223520" y="361950"/>
                    <a:pt x="271780" y="367030"/>
                  </a:cubicBezTo>
                  <a:cubicBezTo>
                    <a:pt x="325120" y="370840"/>
                    <a:pt x="386080" y="368300"/>
                    <a:pt x="441960" y="361950"/>
                  </a:cubicBezTo>
                  <a:cubicBezTo>
                    <a:pt x="496570" y="356870"/>
                    <a:pt x="554990" y="342900"/>
                    <a:pt x="603250" y="330200"/>
                  </a:cubicBezTo>
                  <a:cubicBezTo>
                    <a:pt x="643890" y="318770"/>
                    <a:pt x="685800" y="308610"/>
                    <a:pt x="712470" y="290830"/>
                  </a:cubicBezTo>
                  <a:cubicBezTo>
                    <a:pt x="732790" y="276860"/>
                    <a:pt x="748030" y="259080"/>
                    <a:pt x="755650" y="241300"/>
                  </a:cubicBezTo>
                  <a:cubicBezTo>
                    <a:pt x="762000" y="227330"/>
                    <a:pt x="765810" y="214630"/>
                    <a:pt x="762000" y="199390"/>
                  </a:cubicBezTo>
                  <a:cubicBezTo>
                    <a:pt x="754380" y="177800"/>
                    <a:pt x="722630" y="149860"/>
                    <a:pt x="693420" y="127000"/>
                  </a:cubicBezTo>
                  <a:cubicBezTo>
                    <a:pt x="656590" y="99060"/>
                    <a:pt x="566420" y="71120"/>
                    <a:pt x="554990" y="52070"/>
                  </a:cubicBezTo>
                  <a:cubicBezTo>
                    <a:pt x="551180" y="46990"/>
                    <a:pt x="551180" y="40640"/>
                    <a:pt x="553720" y="36830"/>
                  </a:cubicBezTo>
                  <a:cubicBezTo>
                    <a:pt x="556260" y="33020"/>
                    <a:pt x="567690" y="30480"/>
                    <a:pt x="571500" y="33020"/>
                  </a:cubicBezTo>
                  <a:cubicBezTo>
                    <a:pt x="574040" y="35560"/>
                    <a:pt x="576580" y="48260"/>
                    <a:pt x="574040" y="52070"/>
                  </a:cubicBezTo>
                  <a:cubicBezTo>
                    <a:pt x="571500" y="54610"/>
                    <a:pt x="557530" y="55880"/>
                    <a:pt x="556260" y="53340"/>
                  </a:cubicBezTo>
                  <a:cubicBezTo>
                    <a:pt x="552450" y="50800"/>
                    <a:pt x="554990" y="34290"/>
                    <a:pt x="561340" y="31750"/>
                  </a:cubicBezTo>
                  <a:cubicBezTo>
                    <a:pt x="579120" y="24130"/>
                    <a:pt x="673100" y="82550"/>
                    <a:pt x="709930" y="107950"/>
                  </a:cubicBezTo>
                  <a:cubicBezTo>
                    <a:pt x="732790" y="123190"/>
                    <a:pt x="749300" y="138430"/>
                    <a:pt x="763270" y="154940"/>
                  </a:cubicBezTo>
                  <a:cubicBezTo>
                    <a:pt x="773430" y="168910"/>
                    <a:pt x="782320" y="184150"/>
                    <a:pt x="786130" y="198120"/>
                  </a:cubicBezTo>
                  <a:cubicBezTo>
                    <a:pt x="789940" y="209550"/>
                    <a:pt x="789940" y="219710"/>
                    <a:pt x="786130" y="231140"/>
                  </a:cubicBezTo>
                  <a:cubicBezTo>
                    <a:pt x="782320" y="248920"/>
                    <a:pt x="768350" y="273050"/>
                    <a:pt x="755650" y="288290"/>
                  </a:cubicBezTo>
                  <a:cubicBezTo>
                    <a:pt x="746760" y="299720"/>
                    <a:pt x="740410" y="304800"/>
                    <a:pt x="722630" y="313690"/>
                  </a:cubicBezTo>
                  <a:cubicBezTo>
                    <a:pt x="687070" y="334010"/>
                    <a:pt x="594360" y="359410"/>
                    <a:pt x="530860" y="373380"/>
                  </a:cubicBezTo>
                  <a:cubicBezTo>
                    <a:pt x="471170" y="386080"/>
                    <a:pt x="416560" y="394970"/>
                    <a:pt x="353060" y="394970"/>
                  </a:cubicBezTo>
                  <a:cubicBezTo>
                    <a:pt x="281940" y="393700"/>
                    <a:pt x="180340" y="384810"/>
                    <a:pt x="121920" y="361950"/>
                  </a:cubicBezTo>
                  <a:cubicBezTo>
                    <a:pt x="81280" y="346710"/>
                    <a:pt x="48260" y="320040"/>
                    <a:pt x="27940" y="299720"/>
                  </a:cubicBezTo>
                  <a:cubicBezTo>
                    <a:pt x="15240" y="285750"/>
                    <a:pt x="7620" y="271780"/>
                    <a:pt x="3810" y="257810"/>
                  </a:cubicBezTo>
                  <a:cubicBezTo>
                    <a:pt x="0" y="245110"/>
                    <a:pt x="0" y="234950"/>
                    <a:pt x="2540" y="220980"/>
                  </a:cubicBezTo>
                  <a:cubicBezTo>
                    <a:pt x="7620" y="198120"/>
                    <a:pt x="26670" y="162560"/>
                    <a:pt x="41910" y="142240"/>
                  </a:cubicBezTo>
                  <a:cubicBezTo>
                    <a:pt x="54610" y="125730"/>
                    <a:pt x="66040" y="116840"/>
                    <a:pt x="83820" y="105410"/>
                  </a:cubicBezTo>
                  <a:cubicBezTo>
                    <a:pt x="109220" y="87630"/>
                    <a:pt x="151130" y="68580"/>
                    <a:pt x="186690" y="53340"/>
                  </a:cubicBezTo>
                  <a:cubicBezTo>
                    <a:pt x="222250" y="39370"/>
                    <a:pt x="256540" y="26670"/>
                    <a:pt x="295910" y="17780"/>
                  </a:cubicBezTo>
                  <a:cubicBezTo>
                    <a:pt x="340360" y="8890"/>
                    <a:pt x="392430" y="0"/>
                    <a:pt x="444500" y="3810"/>
                  </a:cubicBezTo>
                  <a:cubicBezTo>
                    <a:pt x="502920" y="7620"/>
                    <a:pt x="572770" y="31750"/>
                    <a:pt x="627380" y="49530"/>
                  </a:cubicBezTo>
                  <a:cubicBezTo>
                    <a:pt x="673100" y="64770"/>
                    <a:pt x="736600" y="86360"/>
                    <a:pt x="749300" y="101600"/>
                  </a:cubicBezTo>
                  <a:cubicBezTo>
                    <a:pt x="754380" y="107950"/>
                    <a:pt x="755650" y="114300"/>
                    <a:pt x="754380" y="118110"/>
                  </a:cubicBezTo>
                  <a:cubicBezTo>
                    <a:pt x="751840" y="121920"/>
                    <a:pt x="737870" y="124460"/>
                    <a:pt x="737870" y="1244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4600575" y="2810828"/>
            <a:ext cx="696278" cy="350520"/>
            <a:chOff x="0" y="0"/>
            <a:chExt cx="928370" cy="467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800" y="49530"/>
              <a:ext cx="826770" cy="370840"/>
            </a:xfrm>
            <a:custGeom>
              <a:avLst/>
              <a:gdLst/>
              <a:ahLst/>
              <a:cxnLst/>
              <a:rect r="r" b="b" t="t" l="l"/>
              <a:pathLst>
                <a:path h="370840" w="826770">
                  <a:moveTo>
                    <a:pt x="805180" y="121920"/>
                  </a:moveTo>
                  <a:cubicBezTo>
                    <a:pt x="568960" y="39370"/>
                    <a:pt x="534670" y="29210"/>
                    <a:pt x="490220" y="26670"/>
                  </a:cubicBezTo>
                  <a:cubicBezTo>
                    <a:pt x="439420" y="25400"/>
                    <a:pt x="377190" y="34290"/>
                    <a:pt x="326390" y="46990"/>
                  </a:cubicBezTo>
                  <a:cubicBezTo>
                    <a:pt x="278130" y="58420"/>
                    <a:pt x="229870" y="74930"/>
                    <a:pt x="189230" y="95250"/>
                  </a:cubicBezTo>
                  <a:cubicBezTo>
                    <a:pt x="153670" y="113030"/>
                    <a:pt x="123190" y="132080"/>
                    <a:pt x="95250" y="154940"/>
                  </a:cubicBezTo>
                  <a:cubicBezTo>
                    <a:pt x="69850" y="176530"/>
                    <a:pt x="29210" y="208280"/>
                    <a:pt x="27940" y="228600"/>
                  </a:cubicBezTo>
                  <a:cubicBezTo>
                    <a:pt x="27940" y="241300"/>
                    <a:pt x="38100" y="250190"/>
                    <a:pt x="54610" y="260350"/>
                  </a:cubicBezTo>
                  <a:cubicBezTo>
                    <a:pt x="96520" y="287020"/>
                    <a:pt x="245110" y="314960"/>
                    <a:pt x="332740" y="327660"/>
                  </a:cubicBezTo>
                  <a:cubicBezTo>
                    <a:pt x="408940" y="339090"/>
                    <a:pt x="488950" y="344170"/>
                    <a:pt x="551180" y="341630"/>
                  </a:cubicBezTo>
                  <a:cubicBezTo>
                    <a:pt x="598170" y="340360"/>
                    <a:pt x="637540" y="335280"/>
                    <a:pt x="675640" y="325120"/>
                  </a:cubicBezTo>
                  <a:cubicBezTo>
                    <a:pt x="708660" y="314960"/>
                    <a:pt x="744220" y="304800"/>
                    <a:pt x="764540" y="287020"/>
                  </a:cubicBezTo>
                  <a:cubicBezTo>
                    <a:pt x="782320" y="273050"/>
                    <a:pt x="796290" y="255270"/>
                    <a:pt x="800100" y="236220"/>
                  </a:cubicBezTo>
                  <a:cubicBezTo>
                    <a:pt x="803910" y="218440"/>
                    <a:pt x="801370" y="196850"/>
                    <a:pt x="791210" y="176530"/>
                  </a:cubicBezTo>
                  <a:cubicBezTo>
                    <a:pt x="775970" y="146050"/>
                    <a:pt x="702310" y="101600"/>
                    <a:pt x="694690" y="82550"/>
                  </a:cubicBezTo>
                  <a:cubicBezTo>
                    <a:pt x="692150" y="76200"/>
                    <a:pt x="693420" y="69850"/>
                    <a:pt x="695960" y="67310"/>
                  </a:cubicBezTo>
                  <a:cubicBezTo>
                    <a:pt x="699770" y="64770"/>
                    <a:pt x="711200" y="63500"/>
                    <a:pt x="715010" y="67310"/>
                  </a:cubicBezTo>
                  <a:cubicBezTo>
                    <a:pt x="717550" y="69850"/>
                    <a:pt x="717550" y="82550"/>
                    <a:pt x="713740" y="85090"/>
                  </a:cubicBezTo>
                  <a:cubicBezTo>
                    <a:pt x="711200" y="88900"/>
                    <a:pt x="697230" y="87630"/>
                    <a:pt x="695960" y="83820"/>
                  </a:cubicBezTo>
                  <a:cubicBezTo>
                    <a:pt x="693420" y="80010"/>
                    <a:pt x="699770" y="64770"/>
                    <a:pt x="706120" y="63500"/>
                  </a:cubicBezTo>
                  <a:cubicBezTo>
                    <a:pt x="720090" y="59690"/>
                    <a:pt x="770890" y="106680"/>
                    <a:pt x="788670" y="128270"/>
                  </a:cubicBezTo>
                  <a:cubicBezTo>
                    <a:pt x="802640" y="142240"/>
                    <a:pt x="808990" y="154940"/>
                    <a:pt x="815340" y="168910"/>
                  </a:cubicBezTo>
                  <a:cubicBezTo>
                    <a:pt x="821690" y="181610"/>
                    <a:pt x="826770" y="194310"/>
                    <a:pt x="826770" y="210820"/>
                  </a:cubicBezTo>
                  <a:cubicBezTo>
                    <a:pt x="826770" y="231140"/>
                    <a:pt x="820420" y="260350"/>
                    <a:pt x="806450" y="279400"/>
                  </a:cubicBezTo>
                  <a:cubicBezTo>
                    <a:pt x="791210" y="300990"/>
                    <a:pt x="764540" y="317500"/>
                    <a:pt x="734060" y="331470"/>
                  </a:cubicBezTo>
                  <a:cubicBezTo>
                    <a:pt x="688340" y="350520"/>
                    <a:pt x="614680" y="363220"/>
                    <a:pt x="551180" y="367030"/>
                  </a:cubicBezTo>
                  <a:cubicBezTo>
                    <a:pt x="480060" y="370840"/>
                    <a:pt x="402590" y="363220"/>
                    <a:pt x="327660" y="353060"/>
                  </a:cubicBezTo>
                  <a:cubicBezTo>
                    <a:pt x="250190" y="341630"/>
                    <a:pt x="149860" y="323850"/>
                    <a:pt x="92710" y="303530"/>
                  </a:cubicBezTo>
                  <a:cubicBezTo>
                    <a:pt x="55880" y="289560"/>
                    <a:pt x="21590" y="271780"/>
                    <a:pt x="8890" y="256540"/>
                  </a:cubicBezTo>
                  <a:cubicBezTo>
                    <a:pt x="2540" y="248920"/>
                    <a:pt x="0" y="242570"/>
                    <a:pt x="0" y="233680"/>
                  </a:cubicBezTo>
                  <a:cubicBezTo>
                    <a:pt x="1270" y="222250"/>
                    <a:pt x="8890" y="207010"/>
                    <a:pt x="21590" y="191770"/>
                  </a:cubicBezTo>
                  <a:cubicBezTo>
                    <a:pt x="41910" y="166370"/>
                    <a:pt x="81280" y="128270"/>
                    <a:pt x="124460" y="101600"/>
                  </a:cubicBezTo>
                  <a:cubicBezTo>
                    <a:pt x="177800" y="68580"/>
                    <a:pt x="261620" y="38100"/>
                    <a:pt x="321310" y="21590"/>
                  </a:cubicBezTo>
                  <a:cubicBezTo>
                    <a:pt x="365760" y="8890"/>
                    <a:pt x="402590" y="2540"/>
                    <a:pt x="444500" y="1270"/>
                  </a:cubicBezTo>
                  <a:cubicBezTo>
                    <a:pt x="487680" y="0"/>
                    <a:pt x="524510" y="3810"/>
                    <a:pt x="574040" y="15240"/>
                  </a:cubicBezTo>
                  <a:cubicBezTo>
                    <a:pt x="642620" y="30480"/>
                    <a:pt x="793750" y="77470"/>
                    <a:pt x="815340" y="99060"/>
                  </a:cubicBezTo>
                  <a:cubicBezTo>
                    <a:pt x="820420" y="105410"/>
                    <a:pt x="821690" y="111760"/>
                    <a:pt x="820420" y="115570"/>
                  </a:cubicBezTo>
                  <a:cubicBezTo>
                    <a:pt x="819150" y="119380"/>
                    <a:pt x="805180" y="121920"/>
                    <a:pt x="805180" y="12192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4682490" y="3469005"/>
            <a:ext cx="634365" cy="396240"/>
            <a:chOff x="0" y="0"/>
            <a:chExt cx="845820" cy="5283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9530" y="49530"/>
              <a:ext cx="748030" cy="429260"/>
            </a:xfrm>
            <a:custGeom>
              <a:avLst/>
              <a:gdLst/>
              <a:ahLst/>
              <a:cxnLst/>
              <a:rect r="r" b="b" t="t" l="l"/>
              <a:pathLst>
                <a:path h="429260" w="748030">
                  <a:moveTo>
                    <a:pt x="727710" y="151130"/>
                  </a:moveTo>
                  <a:cubicBezTo>
                    <a:pt x="588010" y="67310"/>
                    <a:pt x="554990" y="53340"/>
                    <a:pt x="518160" y="43180"/>
                  </a:cubicBezTo>
                  <a:cubicBezTo>
                    <a:pt x="481330" y="33020"/>
                    <a:pt x="441960" y="26670"/>
                    <a:pt x="402590" y="25400"/>
                  </a:cubicBezTo>
                  <a:cubicBezTo>
                    <a:pt x="361950" y="25400"/>
                    <a:pt x="321310" y="30480"/>
                    <a:pt x="278130" y="44450"/>
                  </a:cubicBezTo>
                  <a:cubicBezTo>
                    <a:pt x="227330" y="60960"/>
                    <a:pt x="161290" y="95250"/>
                    <a:pt x="119380" y="127000"/>
                  </a:cubicBezTo>
                  <a:cubicBezTo>
                    <a:pt x="86360" y="152400"/>
                    <a:pt x="55880" y="184150"/>
                    <a:pt x="41910" y="210820"/>
                  </a:cubicBezTo>
                  <a:cubicBezTo>
                    <a:pt x="30480" y="228600"/>
                    <a:pt x="25400" y="250190"/>
                    <a:pt x="26670" y="264160"/>
                  </a:cubicBezTo>
                  <a:cubicBezTo>
                    <a:pt x="26670" y="275590"/>
                    <a:pt x="29210" y="281940"/>
                    <a:pt x="35560" y="290830"/>
                  </a:cubicBezTo>
                  <a:cubicBezTo>
                    <a:pt x="46990" y="308610"/>
                    <a:pt x="78740" y="336550"/>
                    <a:pt x="105410" y="353060"/>
                  </a:cubicBezTo>
                  <a:cubicBezTo>
                    <a:pt x="135890" y="372110"/>
                    <a:pt x="173990" y="383540"/>
                    <a:pt x="210820" y="392430"/>
                  </a:cubicBezTo>
                  <a:cubicBezTo>
                    <a:pt x="248920" y="400050"/>
                    <a:pt x="284480" y="403860"/>
                    <a:pt x="330200" y="401320"/>
                  </a:cubicBezTo>
                  <a:cubicBezTo>
                    <a:pt x="392430" y="397510"/>
                    <a:pt x="487680" y="375920"/>
                    <a:pt x="547370" y="358140"/>
                  </a:cubicBezTo>
                  <a:cubicBezTo>
                    <a:pt x="591820" y="345440"/>
                    <a:pt x="631190" y="335280"/>
                    <a:pt x="659130" y="313690"/>
                  </a:cubicBezTo>
                  <a:cubicBezTo>
                    <a:pt x="680720" y="297180"/>
                    <a:pt x="698500" y="271780"/>
                    <a:pt x="706120" y="251460"/>
                  </a:cubicBezTo>
                  <a:cubicBezTo>
                    <a:pt x="712470" y="234950"/>
                    <a:pt x="713740" y="215900"/>
                    <a:pt x="708660" y="200660"/>
                  </a:cubicBezTo>
                  <a:cubicBezTo>
                    <a:pt x="704850" y="186690"/>
                    <a:pt x="694690" y="177800"/>
                    <a:pt x="679450" y="165100"/>
                  </a:cubicBezTo>
                  <a:cubicBezTo>
                    <a:pt x="655320" y="142240"/>
                    <a:pt x="571500" y="105410"/>
                    <a:pt x="563880" y="86360"/>
                  </a:cubicBezTo>
                  <a:cubicBezTo>
                    <a:pt x="560070" y="78740"/>
                    <a:pt x="562610" y="69850"/>
                    <a:pt x="566420" y="67310"/>
                  </a:cubicBezTo>
                  <a:cubicBezTo>
                    <a:pt x="570230" y="64770"/>
                    <a:pt x="579120" y="66040"/>
                    <a:pt x="581660" y="68580"/>
                  </a:cubicBezTo>
                  <a:cubicBezTo>
                    <a:pt x="585470" y="71120"/>
                    <a:pt x="585470" y="83820"/>
                    <a:pt x="582930" y="86360"/>
                  </a:cubicBezTo>
                  <a:cubicBezTo>
                    <a:pt x="580390" y="90170"/>
                    <a:pt x="566420" y="90170"/>
                    <a:pt x="565150" y="86360"/>
                  </a:cubicBezTo>
                  <a:cubicBezTo>
                    <a:pt x="562610" y="83820"/>
                    <a:pt x="566420" y="67310"/>
                    <a:pt x="572770" y="66040"/>
                  </a:cubicBezTo>
                  <a:cubicBezTo>
                    <a:pt x="590550" y="59690"/>
                    <a:pt x="671830" y="123190"/>
                    <a:pt x="699770" y="149860"/>
                  </a:cubicBezTo>
                  <a:cubicBezTo>
                    <a:pt x="716280" y="165100"/>
                    <a:pt x="727710" y="180340"/>
                    <a:pt x="734060" y="195580"/>
                  </a:cubicBezTo>
                  <a:cubicBezTo>
                    <a:pt x="739140" y="208280"/>
                    <a:pt x="740410" y="219710"/>
                    <a:pt x="737870" y="234950"/>
                  </a:cubicBezTo>
                  <a:cubicBezTo>
                    <a:pt x="735330" y="254000"/>
                    <a:pt x="721360" y="285750"/>
                    <a:pt x="707390" y="303530"/>
                  </a:cubicBezTo>
                  <a:cubicBezTo>
                    <a:pt x="697230" y="317500"/>
                    <a:pt x="687070" y="326390"/>
                    <a:pt x="670560" y="336550"/>
                  </a:cubicBezTo>
                  <a:cubicBezTo>
                    <a:pt x="642620" y="354330"/>
                    <a:pt x="599440" y="369570"/>
                    <a:pt x="553720" y="383540"/>
                  </a:cubicBezTo>
                  <a:cubicBezTo>
                    <a:pt x="491490" y="401320"/>
                    <a:pt x="393700" y="422910"/>
                    <a:pt x="330200" y="426720"/>
                  </a:cubicBezTo>
                  <a:cubicBezTo>
                    <a:pt x="281940" y="429260"/>
                    <a:pt x="242570" y="425450"/>
                    <a:pt x="203200" y="416560"/>
                  </a:cubicBezTo>
                  <a:cubicBezTo>
                    <a:pt x="163830" y="407670"/>
                    <a:pt x="120650" y="389890"/>
                    <a:pt x="91440" y="374650"/>
                  </a:cubicBezTo>
                  <a:cubicBezTo>
                    <a:pt x="71120" y="364490"/>
                    <a:pt x="55880" y="356870"/>
                    <a:pt x="41910" y="340360"/>
                  </a:cubicBezTo>
                  <a:cubicBezTo>
                    <a:pt x="24130" y="321310"/>
                    <a:pt x="2540" y="289560"/>
                    <a:pt x="1270" y="261620"/>
                  </a:cubicBezTo>
                  <a:cubicBezTo>
                    <a:pt x="0" y="231140"/>
                    <a:pt x="17780" y="194310"/>
                    <a:pt x="39370" y="165100"/>
                  </a:cubicBezTo>
                  <a:cubicBezTo>
                    <a:pt x="66040" y="129540"/>
                    <a:pt x="116840" y="97790"/>
                    <a:pt x="157480" y="72390"/>
                  </a:cubicBezTo>
                  <a:cubicBezTo>
                    <a:pt x="194310" y="49530"/>
                    <a:pt x="231140" y="31750"/>
                    <a:pt x="273050" y="19050"/>
                  </a:cubicBezTo>
                  <a:cubicBezTo>
                    <a:pt x="313690" y="6350"/>
                    <a:pt x="361950" y="0"/>
                    <a:pt x="405130" y="1270"/>
                  </a:cubicBezTo>
                  <a:cubicBezTo>
                    <a:pt x="447040" y="1270"/>
                    <a:pt x="485140" y="6350"/>
                    <a:pt x="527050" y="19050"/>
                  </a:cubicBezTo>
                  <a:cubicBezTo>
                    <a:pt x="575310" y="33020"/>
                    <a:pt x="637540" y="63500"/>
                    <a:pt x="676910" y="85090"/>
                  </a:cubicBezTo>
                  <a:cubicBezTo>
                    <a:pt x="704850" y="100330"/>
                    <a:pt x="737870" y="118110"/>
                    <a:pt x="744220" y="132080"/>
                  </a:cubicBezTo>
                  <a:cubicBezTo>
                    <a:pt x="748030" y="137160"/>
                    <a:pt x="748030" y="144780"/>
                    <a:pt x="744220" y="148590"/>
                  </a:cubicBezTo>
                  <a:cubicBezTo>
                    <a:pt x="741680" y="151130"/>
                    <a:pt x="727710" y="151130"/>
                    <a:pt x="727710" y="1511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4702492" y="3834765"/>
            <a:ext cx="621982" cy="362903"/>
            <a:chOff x="0" y="0"/>
            <a:chExt cx="829310" cy="4838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9530" y="46990"/>
              <a:ext cx="728980" cy="387350"/>
            </a:xfrm>
            <a:custGeom>
              <a:avLst/>
              <a:gdLst/>
              <a:ahLst/>
              <a:cxnLst/>
              <a:rect r="r" b="b" t="t" l="l"/>
              <a:pathLst>
                <a:path h="387350" w="728980">
                  <a:moveTo>
                    <a:pt x="695960" y="83820"/>
                  </a:moveTo>
                  <a:cubicBezTo>
                    <a:pt x="473710" y="35560"/>
                    <a:pt x="403860" y="26670"/>
                    <a:pt x="347980" y="29210"/>
                  </a:cubicBezTo>
                  <a:cubicBezTo>
                    <a:pt x="300990" y="30480"/>
                    <a:pt x="256540" y="39370"/>
                    <a:pt x="217170" y="48260"/>
                  </a:cubicBezTo>
                  <a:cubicBezTo>
                    <a:pt x="184150" y="57150"/>
                    <a:pt x="156210" y="63500"/>
                    <a:pt x="127000" y="81280"/>
                  </a:cubicBezTo>
                  <a:cubicBezTo>
                    <a:pt x="95250" y="100330"/>
                    <a:pt x="53340" y="135890"/>
                    <a:pt x="38100" y="161290"/>
                  </a:cubicBezTo>
                  <a:cubicBezTo>
                    <a:pt x="27940" y="176530"/>
                    <a:pt x="24130" y="194310"/>
                    <a:pt x="25400" y="207010"/>
                  </a:cubicBezTo>
                  <a:cubicBezTo>
                    <a:pt x="26670" y="217170"/>
                    <a:pt x="29210" y="224790"/>
                    <a:pt x="38100" y="234950"/>
                  </a:cubicBezTo>
                  <a:cubicBezTo>
                    <a:pt x="53340" y="255270"/>
                    <a:pt x="97790" y="293370"/>
                    <a:pt x="133350" y="313690"/>
                  </a:cubicBezTo>
                  <a:cubicBezTo>
                    <a:pt x="170180" y="332740"/>
                    <a:pt x="212090" y="344170"/>
                    <a:pt x="252730" y="351790"/>
                  </a:cubicBezTo>
                  <a:cubicBezTo>
                    <a:pt x="294640" y="360680"/>
                    <a:pt x="337820" y="364490"/>
                    <a:pt x="383540" y="359410"/>
                  </a:cubicBezTo>
                  <a:cubicBezTo>
                    <a:pt x="435610" y="355600"/>
                    <a:pt x="497840" y="344170"/>
                    <a:pt x="549910" y="320040"/>
                  </a:cubicBezTo>
                  <a:cubicBezTo>
                    <a:pt x="604520" y="294640"/>
                    <a:pt x="695960" y="245110"/>
                    <a:pt x="701040" y="210820"/>
                  </a:cubicBezTo>
                  <a:cubicBezTo>
                    <a:pt x="704850" y="189230"/>
                    <a:pt x="657860" y="162560"/>
                    <a:pt x="655320" y="148590"/>
                  </a:cubicBezTo>
                  <a:cubicBezTo>
                    <a:pt x="655320" y="140970"/>
                    <a:pt x="659130" y="132080"/>
                    <a:pt x="662940" y="130810"/>
                  </a:cubicBezTo>
                  <a:cubicBezTo>
                    <a:pt x="666750" y="130810"/>
                    <a:pt x="680720" y="143510"/>
                    <a:pt x="679450" y="147320"/>
                  </a:cubicBezTo>
                  <a:cubicBezTo>
                    <a:pt x="678180" y="149860"/>
                    <a:pt x="662940" y="154940"/>
                    <a:pt x="659130" y="152400"/>
                  </a:cubicBezTo>
                  <a:cubicBezTo>
                    <a:pt x="655320" y="151130"/>
                    <a:pt x="654050" y="140970"/>
                    <a:pt x="655320" y="137160"/>
                  </a:cubicBezTo>
                  <a:cubicBezTo>
                    <a:pt x="657860" y="133350"/>
                    <a:pt x="666750" y="129540"/>
                    <a:pt x="673100" y="132080"/>
                  </a:cubicBezTo>
                  <a:cubicBezTo>
                    <a:pt x="687070" y="135890"/>
                    <a:pt x="725170" y="177800"/>
                    <a:pt x="727710" y="198120"/>
                  </a:cubicBezTo>
                  <a:cubicBezTo>
                    <a:pt x="728980" y="214630"/>
                    <a:pt x="717550" y="227330"/>
                    <a:pt x="706120" y="242570"/>
                  </a:cubicBezTo>
                  <a:cubicBezTo>
                    <a:pt x="687070" y="264160"/>
                    <a:pt x="645160" y="290830"/>
                    <a:pt x="612140" y="311150"/>
                  </a:cubicBezTo>
                  <a:cubicBezTo>
                    <a:pt x="577850" y="331470"/>
                    <a:pt x="542290" y="354330"/>
                    <a:pt x="502920" y="365760"/>
                  </a:cubicBezTo>
                  <a:cubicBezTo>
                    <a:pt x="464820" y="378460"/>
                    <a:pt x="424180" y="383540"/>
                    <a:pt x="382270" y="384810"/>
                  </a:cubicBezTo>
                  <a:cubicBezTo>
                    <a:pt x="339090" y="387350"/>
                    <a:pt x="290830" y="386080"/>
                    <a:pt x="246380" y="377190"/>
                  </a:cubicBezTo>
                  <a:cubicBezTo>
                    <a:pt x="203200" y="368300"/>
                    <a:pt x="158750" y="356870"/>
                    <a:pt x="120650" y="335280"/>
                  </a:cubicBezTo>
                  <a:cubicBezTo>
                    <a:pt x="81280" y="312420"/>
                    <a:pt x="31750" y="269240"/>
                    <a:pt x="13970" y="243840"/>
                  </a:cubicBezTo>
                  <a:cubicBezTo>
                    <a:pt x="3810" y="229870"/>
                    <a:pt x="1270" y="219710"/>
                    <a:pt x="1270" y="205740"/>
                  </a:cubicBezTo>
                  <a:cubicBezTo>
                    <a:pt x="0" y="187960"/>
                    <a:pt x="5080" y="165100"/>
                    <a:pt x="17780" y="144780"/>
                  </a:cubicBezTo>
                  <a:cubicBezTo>
                    <a:pt x="36830" y="115570"/>
                    <a:pt x="77470" y="80010"/>
                    <a:pt x="116840" y="57150"/>
                  </a:cubicBezTo>
                  <a:cubicBezTo>
                    <a:pt x="162560" y="31750"/>
                    <a:pt x="228600" y="17780"/>
                    <a:pt x="279400" y="8890"/>
                  </a:cubicBezTo>
                  <a:cubicBezTo>
                    <a:pt x="325120" y="1270"/>
                    <a:pt x="359410" y="0"/>
                    <a:pt x="411480" y="3810"/>
                  </a:cubicBezTo>
                  <a:cubicBezTo>
                    <a:pt x="488950" y="10160"/>
                    <a:pt x="671830" y="36830"/>
                    <a:pt x="701040" y="58420"/>
                  </a:cubicBezTo>
                  <a:cubicBezTo>
                    <a:pt x="708660" y="63500"/>
                    <a:pt x="711200" y="71120"/>
                    <a:pt x="709930" y="74930"/>
                  </a:cubicBezTo>
                  <a:cubicBezTo>
                    <a:pt x="708660" y="78740"/>
                    <a:pt x="695960" y="83820"/>
                    <a:pt x="695960" y="8382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5861685" y="3524250"/>
            <a:ext cx="787718" cy="349568"/>
            <a:chOff x="0" y="0"/>
            <a:chExt cx="1050290" cy="4660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0800" y="49530"/>
              <a:ext cx="949960" cy="372110"/>
            </a:xfrm>
            <a:custGeom>
              <a:avLst/>
              <a:gdLst/>
              <a:ahLst/>
              <a:cxnLst/>
              <a:rect r="r" b="b" t="t" l="l"/>
              <a:pathLst>
                <a:path h="372110" w="949960">
                  <a:moveTo>
                    <a:pt x="777240" y="68580"/>
                  </a:moveTo>
                  <a:cubicBezTo>
                    <a:pt x="516890" y="24130"/>
                    <a:pt x="422910" y="27940"/>
                    <a:pt x="341630" y="44450"/>
                  </a:cubicBezTo>
                  <a:cubicBezTo>
                    <a:pt x="261620" y="60960"/>
                    <a:pt x="161290" y="99060"/>
                    <a:pt x="106680" y="125730"/>
                  </a:cubicBezTo>
                  <a:cubicBezTo>
                    <a:pt x="74930" y="142240"/>
                    <a:pt x="46990" y="158750"/>
                    <a:pt x="35560" y="176530"/>
                  </a:cubicBezTo>
                  <a:cubicBezTo>
                    <a:pt x="29210" y="187960"/>
                    <a:pt x="24130" y="200660"/>
                    <a:pt x="30480" y="213360"/>
                  </a:cubicBezTo>
                  <a:cubicBezTo>
                    <a:pt x="44450" y="238760"/>
                    <a:pt x="120650" y="269240"/>
                    <a:pt x="172720" y="288290"/>
                  </a:cubicBezTo>
                  <a:cubicBezTo>
                    <a:pt x="231140" y="308610"/>
                    <a:pt x="298450" y="320040"/>
                    <a:pt x="363220" y="328930"/>
                  </a:cubicBezTo>
                  <a:cubicBezTo>
                    <a:pt x="431800" y="337820"/>
                    <a:pt x="515620" y="342900"/>
                    <a:pt x="572770" y="339090"/>
                  </a:cubicBezTo>
                  <a:cubicBezTo>
                    <a:pt x="613410" y="337820"/>
                    <a:pt x="638810" y="332740"/>
                    <a:pt x="676910" y="323850"/>
                  </a:cubicBezTo>
                  <a:cubicBezTo>
                    <a:pt x="721360" y="313690"/>
                    <a:pt x="788670" y="294640"/>
                    <a:pt x="822960" y="279400"/>
                  </a:cubicBezTo>
                  <a:cubicBezTo>
                    <a:pt x="843280" y="270510"/>
                    <a:pt x="854710" y="264160"/>
                    <a:pt x="868680" y="251460"/>
                  </a:cubicBezTo>
                  <a:cubicBezTo>
                    <a:pt x="886460" y="236220"/>
                    <a:pt x="908050" y="213360"/>
                    <a:pt x="916940" y="191770"/>
                  </a:cubicBezTo>
                  <a:cubicBezTo>
                    <a:pt x="923290" y="172720"/>
                    <a:pt x="925830" y="146050"/>
                    <a:pt x="919480" y="130810"/>
                  </a:cubicBezTo>
                  <a:cubicBezTo>
                    <a:pt x="914400" y="118110"/>
                    <a:pt x="902970" y="113030"/>
                    <a:pt x="887730" y="104140"/>
                  </a:cubicBezTo>
                  <a:cubicBezTo>
                    <a:pt x="857250" y="86360"/>
                    <a:pt x="749300" y="71120"/>
                    <a:pt x="741680" y="52070"/>
                  </a:cubicBezTo>
                  <a:cubicBezTo>
                    <a:pt x="737870" y="44450"/>
                    <a:pt x="748030" y="30480"/>
                    <a:pt x="750570" y="29210"/>
                  </a:cubicBezTo>
                  <a:cubicBezTo>
                    <a:pt x="754380" y="29210"/>
                    <a:pt x="762000" y="44450"/>
                    <a:pt x="760730" y="48260"/>
                  </a:cubicBezTo>
                  <a:cubicBezTo>
                    <a:pt x="759460" y="52070"/>
                    <a:pt x="746760" y="54610"/>
                    <a:pt x="742950" y="53340"/>
                  </a:cubicBezTo>
                  <a:cubicBezTo>
                    <a:pt x="739140" y="50800"/>
                    <a:pt x="735330" y="41910"/>
                    <a:pt x="737870" y="39370"/>
                  </a:cubicBezTo>
                  <a:cubicBezTo>
                    <a:pt x="739140" y="34290"/>
                    <a:pt x="745490" y="30480"/>
                    <a:pt x="754380" y="30480"/>
                  </a:cubicBezTo>
                  <a:cubicBezTo>
                    <a:pt x="778510" y="29210"/>
                    <a:pt x="872490" y="63500"/>
                    <a:pt x="904240" y="85090"/>
                  </a:cubicBezTo>
                  <a:cubicBezTo>
                    <a:pt x="923290" y="96520"/>
                    <a:pt x="935990" y="109220"/>
                    <a:pt x="943610" y="124460"/>
                  </a:cubicBezTo>
                  <a:cubicBezTo>
                    <a:pt x="949960" y="137160"/>
                    <a:pt x="949960" y="151130"/>
                    <a:pt x="948690" y="166370"/>
                  </a:cubicBezTo>
                  <a:cubicBezTo>
                    <a:pt x="944880" y="187960"/>
                    <a:pt x="933450" y="218440"/>
                    <a:pt x="916940" y="240030"/>
                  </a:cubicBezTo>
                  <a:cubicBezTo>
                    <a:pt x="897890" y="264160"/>
                    <a:pt x="869950" y="284480"/>
                    <a:pt x="831850" y="303530"/>
                  </a:cubicBezTo>
                  <a:cubicBezTo>
                    <a:pt x="770890" y="331470"/>
                    <a:pt x="655320" y="356870"/>
                    <a:pt x="572770" y="364490"/>
                  </a:cubicBezTo>
                  <a:cubicBezTo>
                    <a:pt x="499110" y="372110"/>
                    <a:pt x="427990" y="363220"/>
                    <a:pt x="359410" y="354330"/>
                  </a:cubicBezTo>
                  <a:cubicBezTo>
                    <a:pt x="292100" y="345440"/>
                    <a:pt x="220980" y="331470"/>
                    <a:pt x="163830" y="311150"/>
                  </a:cubicBezTo>
                  <a:cubicBezTo>
                    <a:pt x="115570" y="294640"/>
                    <a:pt x="63500" y="274320"/>
                    <a:pt x="35560" y="251460"/>
                  </a:cubicBezTo>
                  <a:cubicBezTo>
                    <a:pt x="16510" y="234950"/>
                    <a:pt x="0" y="217170"/>
                    <a:pt x="0" y="199390"/>
                  </a:cubicBezTo>
                  <a:cubicBezTo>
                    <a:pt x="1270" y="177800"/>
                    <a:pt x="25400" y="153670"/>
                    <a:pt x="48260" y="133350"/>
                  </a:cubicBezTo>
                  <a:cubicBezTo>
                    <a:pt x="76200" y="109220"/>
                    <a:pt x="119380" y="88900"/>
                    <a:pt x="163830" y="71120"/>
                  </a:cubicBezTo>
                  <a:cubicBezTo>
                    <a:pt x="214630" y="49530"/>
                    <a:pt x="279400" y="31750"/>
                    <a:pt x="337820" y="19050"/>
                  </a:cubicBezTo>
                  <a:cubicBezTo>
                    <a:pt x="397510" y="7620"/>
                    <a:pt x="458470" y="0"/>
                    <a:pt x="520700" y="1270"/>
                  </a:cubicBezTo>
                  <a:cubicBezTo>
                    <a:pt x="585470" y="1270"/>
                    <a:pt x="670560" y="13970"/>
                    <a:pt x="718820" y="24130"/>
                  </a:cubicBezTo>
                  <a:cubicBezTo>
                    <a:pt x="748030" y="30480"/>
                    <a:pt x="777240" y="35560"/>
                    <a:pt x="787400" y="45720"/>
                  </a:cubicBezTo>
                  <a:cubicBezTo>
                    <a:pt x="791210" y="49530"/>
                    <a:pt x="793750" y="57150"/>
                    <a:pt x="792480" y="60960"/>
                  </a:cubicBezTo>
                  <a:cubicBezTo>
                    <a:pt x="789940" y="64770"/>
                    <a:pt x="777240" y="68580"/>
                    <a:pt x="777240" y="6858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3401378" y="3505200"/>
            <a:ext cx="709612" cy="316230"/>
            <a:chOff x="0" y="0"/>
            <a:chExt cx="946150" cy="4216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8260" y="48260"/>
              <a:ext cx="848360" cy="323850"/>
            </a:xfrm>
            <a:custGeom>
              <a:avLst/>
              <a:gdLst/>
              <a:ahLst/>
              <a:cxnLst/>
              <a:rect r="r" b="b" t="t" l="l"/>
              <a:pathLst>
                <a:path h="323850" w="848360">
                  <a:moveTo>
                    <a:pt x="768350" y="74930"/>
                  </a:moveTo>
                  <a:cubicBezTo>
                    <a:pt x="549910" y="33020"/>
                    <a:pt x="480060" y="24130"/>
                    <a:pt x="420370" y="27940"/>
                  </a:cubicBezTo>
                  <a:cubicBezTo>
                    <a:pt x="367030" y="30480"/>
                    <a:pt x="322580" y="41910"/>
                    <a:pt x="271780" y="53340"/>
                  </a:cubicBezTo>
                  <a:cubicBezTo>
                    <a:pt x="217170" y="66040"/>
                    <a:pt x="146050" y="82550"/>
                    <a:pt x="102870" y="104140"/>
                  </a:cubicBezTo>
                  <a:cubicBezTo>
                    <a:pt x="72390" y="118110"/>
                    <a:pt x="41910" y="137160"/>
                    <a:pt x="31750" y="153670"/>
                  </a:cubicBezTo>
                  <a:cubicBezTo>
                    <a:pt x="26670" y="163830"/>
                    <a:pt x="26670" y="172720"/>
                    <a:pt x="29210" y="181610"/>
                  </a:cubicBezTo>
                  <a:cubicBezTo>
                    <a:pt x="31750" y="193040"/>
                    <a:pt x="39370" y="201930"/>
                    <a:pt x="52070" y="213360"/>
                  </a:cubicBezTo>
                  <a:cubicBezTo>
                    <a:pt x="76200" y="232410"/>
                    <a:pt x="130810" y="260350"/>
                    <a:pt x="177800" y="274320"/>
                  </a:cubicBezTo>
                  <a:cubicBezTo>
                    <a:pt x="231140" y="289560"/>
                    <a:pt x="297180" y="294640"/>
                    <a:pt x="356870" y="297180"/>
                  </a:cubicBezTo>
                  <a:cubicBezTo>
                    <a:pt x="415290" y="298450"/>
                    <a:pt x="476250" y="293370"/>
                    <a:pt x="532130" y="285750"/>
                  </a:cubicBezTo>
                  <a:cubicBezTo>
                    <a:pt x="584200" y="278130"/>
                    <a:pt x="636270" y="270510"/>
                    <a:pt x="681990" y="250190"/>
                  </a:cubicBezTo>
                  <a:cubicBezTo>
                    <a:pt x="730250" y="228600"/>
                    <a:pt x="800100" y="186690"/>
                    <a:pt x="814070" y="161290"/>
                  </a:cubicBezTo>
                  <a:cubicBezTo>
                    <a:pt x="821690" y="148590"/>
                    <a:pt x="819150" y="138430"/>
                    <a:pt x="815340" y="127000"/>
                  </a:cubicBezTo>
                  <a:cubicBezTo>
                    <a:pt x="810260" y="111760"/>
                    <a:pt x="779780" y="96520"/>
                    <a:pt x="777240" y="85090"/>
                  </a:cubicBezTo>
                  <a:cubicBezTo>
                    <a:pt x="774700" y="80010"/>
                    <a:pt x="777240" y="72390"/>
                    <a:pt x="779780" y="69850"/>
                  </a:cubicBezTo>
                  <a:cubicBezTo>
                    <a:pt x="783590" y="68580"/>
                    <a:pt x="801370" y="76200"/>
                    <a:pt x="801370" y="80010"/>
                  </a:cubicBezTo>
                  <a:cubicBezTo>
                    <a:pt x="801370" y="83820"/>
                    <a:pt x="783590" y="91440"/>
                    <a:pt x="779780" y="90170"/>
                  </a:cubicBezTo>
                  <a:cubicBezTo>
                    <a:pt x="777240" y="87630"/>
                    <a:pt x="775970" y="74930"/>
                    <a:pt x="778510" y="71120"/>
                  </a:cubicBezTo>
                  <a:cubicBezTo>
                    <a:pt x="781050" y="68580"/>
                    <a:pt x="788670" y="67310"/>
                    <a:pt x="793750" y="68580"/>
                  </a:cubicBezTo>
                  <a:cubicBezTo>
                    <a:pt x="806450" y="72390"/>
                    <a:pt x="830580" y="101600"/>
                    <a:pt x="839470" y="116840"/>
                  </a:cubicBezTo>
                  <a:cubicBezTo>
                    <a:pt x="844550" y="129540"/>
                    <a:pt x="848360" y="140970"/>
                    <a:pt x="847090" y="152400"/>
                  </a:cubicBezTo>
                  <a:cubicBezTo>
                    <a:pt x="844550" y="165100"/>
                    <a:pt x="836930" y="177800"/>
                    <a:pt x="822960" y="191770"/>
                  </a:cubicBezTo>
                  <a:cubicBezTo>
                    <a:pt x="792480" y="220980"/>
                    <a:pt x="711200" y="267970"/>
                    <a:pt x="646430" y="289560"/>
                  </a:cubicBezTo>
                  <a:cubicBezTo>
                    <a:pt x="579120" y="312420"/>
                    <a:pt x="496570" y="317500"/>
                    <a:pt x="424180" y="321310"/>
                  </a:cubicBezTo>
                  <a:cubicBezTo>
                    <a:pt x="355600" y="323850"/>
                    <a:pt x="278130" y="320040"/>
                    <a:pt x="222250" y="311150"/>
                  </a:cubicBezTo>
                  <a:cubicBezTo>
                    <a:pt x="181610" y="303530"/>
                    <a:pt x="152400" y="295910"/>
                    <a:pt x="119380" y="280670"/>
                  </a:cubicBezTo>
                  <a:cubicBezTo>
                    <a:pt x="81280" y="261620"/>
                    <a:pt x="26670" y="229870"/>
                    <a:pt x="11430" y="204470"/>
                  </a:cubicBezTo>
                  <a:cubicBezTo>
                    <a:pt x="1270" y="189230"/>
                    <a:pt x="0" y="173990"/>
                    <a:pt x="2540" y="160020"/>
                  </a:cubicBezTo>
                  <a:cubicBezTo>
                    <a:pt x="5080" y="146050"/>
                    <a:pt x="11430" y="133350"/>
                    <a:pt x="22860" y="121920"/>
                  </a:cubicBezTo>
                  <a:cubicBezTo>
                    <a:pt x="38100" y="105410"/>
                    <a:pt x="63500" y="92710"/>
                    <a:pt x="93980" y="80010"/>
                  </a:cubicBezTo>
                  <a:cubicBezTo>
                    <a:pt x="138430" y="60960"/>
                    <a:pt x="209550" y="41910"/>
                    <a:pt x="265430" y="27940"/>
                  </a:cubicBezTo>
                  <a:cubicBezTo>
                    <a:pt x="318770" y="16510"/>
                    <a:pt x="363220" y="3810"/>
                    <a:pt x="420370" y="2540"/>
                  </a:cubicBezTo>
                  <a:cubicBezTo>
                    <a:pt x="490220" y="0"/>
                    <a:pt x="590550" y="13970"/>
                    <a:pt x="655320" y="24130"/>
                  </a:cubicBezTo>
                  <a:cubicBezTo>
                    <a:pt x="702310" y="31750"/>
                    <a:pt x="760730" y="38100"/>
                    <a:pt x="775970" y="50800"/>
                  </a:cubicBezTo>
                  <a:cubicBezTo>
                    <a:pt x="782320" y="55880"/>
                    <a:pt x="783590" y="62230"/>
                    <a:pt x="782320" y="67310"/>
                  </a:cubicBezTo>
                  <a:cubicBezTo>
                    <a:pt x="781050" y="71120"/>
                    <a:pt x="768350" y="74930"/>
                    <a:pt x="768350" y="749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2165985" y="3487103"/>
            <a:ext cx="658178" cy="320040"/>
            <a:chOff x="0" y="0"/>
            <a:chExt cx="877570" cy="4267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9530" y="45720"/>
              <a:ext cx="781050" cy="331470"/>
            </a:xfrm>
            <a:custGeom>
              <a:avLst/>
              <a:gdLst/>
              <a:ahLst/>
              <a:cxnLst/>
              <a:rect r="r" b="b" t="t" l="l"/>
              <a:pathLst>
                <a:path h="331470" w="781050">
                  <a:moveTo>
                    <a:pt x="730250" y="121920"/>
                  </a:moveTo>
                  <a:cubicBezTo>
                    <a:pt x="542290" y="29210"/>
                    <a:pt x="490220" y="26670"/>
                    <a:pt x="425450" y="30480"/>
                  </a:cubicBezTo>
                  <a:cubicBezTo>
                    <a:pt x="335280" y="36830"/>
                    <a:pt x="167640" y="74930"/>
                    <a:pt x="100330" y="105410"/>
                  </a:cubicBezTo>
                  <a:cubicBezTo>
                    <a:pt x="64770" y="120650"/>
                    <a:pt x="34290" y="138430"/>
                    <a:pt x="27940" y="153670"/>
                  </a:cubicBezTo>
                  <a:cubicBezTo>
                    <a:pt x="24130" y="162560"/>
                    <a:pt x="27940" y="170180"/>
                    <a:pt x="31750" y="179070"/>
                  </a:cubicBezTo>
                  <a:cubicBezTo>
                    <a:pt x="38100" y="194310"/>
                    <a:pt x="54610" y="217170"/>
                    <a:pt x="73660" y="233680"/>
                  </a:cubicBezTo>
                  <a:cubicBezTo>
                    <a:pt x="100330" y="255270"/>
                    <a:pt x="133350" y="276860"/>
                    <a:pt x="184150" y="289560"/>
                  </a:cubicBezTo>
                  <a:cubicBezTo>
                    <a:pt x="271780" y="312420"/>
                    <a:pt x="483870" y="306070"/>
                    <a:pt x="570230" y="300990"/>
                  </a:cubicBezTo>
                  <a:cubicBezTo>
                    <a:pt x="614680" y="297180"/>
                    <a:pt x="640080" y="294640"/>
                    <a:pt x="669290" y="285750"/>
                  </a:cubicBezTo>
                  <a:cubicBezTo>
                    <a:pt x="694690" y="278130"/>
                    <a:pt x="721360" y="273050"/>
                    <a:pt x="735330" y="256540"/>
                  </a:cubicBezTo>
                  <a:cubicBezTo>
                    <a:pt x="749300" y="240030"/>
                    <a:pt x="756920" y="209550"/>
                    <a:pt x="754380" y="186690"/>
                  </a:cubicBezTo>
                  <a:cubicBezTo>
                    <a:pt x="751840" y="161290"/>
                    <a:pt x="715010" y="127000"/>
                    <a:pt x="716280" y="110490"/>
                  </a:cubicBezTo>
                  <a:cubicBezTo>
                    <a:pt x="716280" y="102870"/>
                    <a:pt x="725170" y="93980"/>
                    <a:pt x="728980" y="93980"/>
                  </a:cubicBezTo>
                  <a:cubicBezTo>
                    <a:pt x="732790" y="95250"/>
                    <a:pt x="739140" y="113030"/>
                    <a:pt x="736600" y="115570"/>
                  </a:cubicBezTo>
                  <a:cubicBezTo>
                    <a:pt x="735330" y="118110"/>
                    <a:pt x="716280" y="111760"/>
                    <a:pt x="715010" y="107950"/>
                  </a:cubicBezTo>
                  <a:cubicBezTo>
                    <a:pt x="715010" y="104140"/>
                    <a:pt x="725170" y="93980"/>
                    <a:pt x="731520" y="93980"/>
                  </a:cubicBezTo>
                  <a:cubicBezTo>
                    <a:pt x="742950" y="96520"/>
                    <a:pt x="765810" y="129540"/>
                    <a:pt x="773430" y="151130"/>
                  </a:cubicBezTo>
                  <a:cubicBezTo>
                    <a:pt x="781050" y="171450"/>
                    <a:pt x="781050" y="198120"/>
                    <a:pt x="775970" y="220980"/>
                  </a:cubicBezTo>
                  <a:cubicBezTo>
                    <a:pt x="769620" y="243840"/>
                    <a:pt x="754380" y="274320"/>
                    <a:pt x="735330" y="289560"/>
                  </a:cubicBezTo>
                  <a:cubicBezTo>
                    <a:pt x="718820" y="303530"/>
                    <a:pt x="701040" y="304800"/>
                    <a:pt x="674370" y="311150"/>
                  </a:cubicBezTo>
                  <a:cubicBezTo>
                    <a:pt x="627380" y="321310"/>
                    <a:pt x="546100" y="326390"/>
                    <a:pt x="480060" y="328930"/>
                  </a:cubicBezTo>
                  <a:cubicBezTo>
                    <a:pt x="410210" y="331470"/>
                    <a:pt x="321310" y="330200"/>
                    <a:pt x="265430" y="325120"/>
                  </a:cubicBezTo>
                  <a:cubicBezTo>
                    <a:pt x="228600" y="322580"/>
                    <a:pt x="204470" y="322580"/>
                    <a:pt x="176530" y="313690"/>
                  </a:cubicBezTo>
                  <a:cubicBezTo>
                    <a:pt x="147320" y="306070"/>
                    <a:pt x="118110" y="295910"/>
                    <a:pt x="91440" y="278130"/>
                  </a:cubicBezTo>
                  <a:cubicBezTo>
                    <a:pt x="60960" y="256540"/>
                    <a:pt x="19050" y="209550"/>
                    <a:pt x="7620" y="186690"/>
                  </a:cubicBezTo>
                  <a:cubicBezTo>
                    <a:pt x="1270" y="176530"/>
                    <a:pt x="0" y="168910"/>
                    <a:pt x="1270" y="160020"/>
                  </a:cubicBezTo>
                  <a:cubicBezTo>
                    <a:pt x="1270" y="148590"/>
                    <a:pt x="6350" y="134620"/>
                    <a:pt x="16510" y="124460"/>
                  </a:cubicBezTo>
                  <a:cubicBezTo>
                    <a:pt x="30480" y="106680"/>
                    <a:pt x="59690" y="93980"/>
                    <a:pt x="92710" y="80010"/>
                  </a:cubicBezTo>
                  <a:cubicBezTo>
                    <a:pt x="143510" y="60960"/>
                    <a:pt x="232410" y="43180"/>
                    <a:pt x="292100" y="29210"/>
                  </a:cubicBezTo>
                  <a:cubicBezTo>
                    <a:pt x="340360" y="19050"/>
                    <a:pt x="379730" y="8890"/>
                    <a:pt x="425450" y="5080"/>
                  </a:cubicBezTo>
                  <a:cubicBezTo>
                    <a:pt x="469900" y="2540"/>
                    <a:pt x="516890" y="0"/>
                    <a:pt x="560070" y="10160"/>
                  </a:cubicBezTo>
                  <a:cubicBezTo>
                    <a:pt x="605790" y="20320"/>
                    <a:pt x="656590" y="46990"/>
                    <a:pt x="690880" y="64770"/>
                  </a:cubicBezTo>
                  <a:cubicBezTo>
                    <a:pt x="715010" y="78740"/>
                    <a:pt x="742950" y="92710"/>
                    <a:pt x="748030" y="105410"/>
                  </a:cubicBezTo>
                  <a:cubicBezTo>
                    <a:pt x="750570" y="110490"/>
                    <a:pt x="748030" y="119380"/>
                    <a:pt x="744220" y="121920"/>
                  </a:cubicBezTo>
                  <a:cubicBezTo>
                    <a:pt x="741680" y="124460"/>
                    <a:pt x="730250" y="121920"/>
                    <a:pt x="730250" y="12192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7201853" y="3497580"/>
            <a:ext cx="570548" cy="401955"/>
            <a:chOff x="0" y="0"/>
            <a:chExt cx="760730" cy="5359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0640" y="41910"/>
              <a:ext cx="670560" cy="441960"/>
            </a:xfrm>
            <a:custGeom>
              <a:avLst/>
              <a:gdLst/>
              <a:ahLst/>
              <a:cxnLst/>
              <a:rect r="r" b="b" t="t" l="l"/>
              <a:pathLst>
                <a:path h="441960" w="670560">
                  <a:moveTo>
                    <a:pt x="608330" y="107950"/>
                  </a:moveTo>
                  <a:cubicBezTo>
                    <a:pt x="441960" y="39370"/>
                    <a:pt x="403860" y="31750"/>
                    <a:pt x="360680" y="29210"/>
                  </a:cubicBezTo>
                  <a:cubicBezTo>
                    <a:pt x="309880" y="26670"/>
                    <a:pt x="247650" y="34290"/>
                    <a:pt x="196850" y="44450"/>
                  </a:cubicBezTo>
                  <a:cubicBezTo>
                    <a:pt x="152400" y="52070"/>
                    <a:pt x="100330" y="62230"/>
                    <a:pt x="72390" y="81280"/>
                  </a:cubicBezTo>
                  <a:cubicBezTo>
                    <a:pt x="53340" y="95250"/>
                    <a:pt x="39370" y="110490"/>
                    <a:pt x="34290" y="132080"/>
                  </a:cubicBezTo>
                  <a:cubicBezTo>
                    <a:pt x="25400" y="162560"/>
                    <a:pt x="35560" y="218440"/>
                    <a:pt x="50800" y="252730"/>
                  </a:cubicBezTo>
                  <a:cubicBezTo>
                    <a:pt x="64770" y="284480"/>
                    <a:pt x="87630" y="309880"/>
                    <a:pt x="115570" y="334010"/>
                  </a:cubicBezTo>
                  <a:cubicBezTo>
                    <a:pt x="148590" y="363220"/>
                    <a:pt x="203200" y="394970"/>
                    <a:pt x="242570" y="407670"/>
                  </a:cubicBezTo>
                  <a:cubicBezTo>
                    <a:pt x="271780" y="417830"/>
                    <a:pt x="297180" y="416560"/>
                    <a:pt x="327660" y="416560"/>
                  </a:cubicBezTo>
                  <a:cubicBezTo>
                    <a:pt x="363220" y="416560"/>
                    <a:pt x="411480" y="411480"/>
                    <a:pt x="444500" y="403860"/>
                  </a:cubicBezTo>
                  <a:cubicBezTo>
                    <a:pt x="469900" y="397510"/>
                    <a:pt x="486410" y="392430"/>
                    <a:pt x="511810" y="381000"/>
                  </a:cubicBezTo>
                  <a:cubicBezTo>
                    <a:pt x="546100" y="364490"/>
                    <a:pt x="608330" y="334010"/>
                    <a:pt x="628650" y="307340"/>
                  </a:cubicBezTo>
                  <a:cubicBezTo>
                    <a:pt x="641350" y="289560"/>
                    <a:pt x="641350" y="271780"/>
                    <a:pt x="642620" y="254000"/>
                  </a:cubicBezTo>
                  <a:cubicBezTo>
                    <a:pt x="643890" y="237490"/>
                    <a:pt x="643890" y="226060"/>
                    <a:pt x="637540" y="207010"/>
                  </a:cubicBezTo>
                  <a:cubicBezTo>
                    <a:pt x="628650" y="175260"/>
                    <a:pt x="576580" y="106680"/>
                    <a:pt x="576580" y="86360"/>
                  </a:cubicBezTo>
                  <a:cubicBezTo>
                    <a:pt x="576580" y="78740"/>
                    <a:pt x="579120" y="72390"/>
                    <a:pt x="582930" y="72390"/>
                  </a:cubicBezTo>
                  <a:cubicBezTo>
                    <a:pt x="586740" y="71120"/>
                    <a:pt x="601980" y="82550"/>
                    <a:pt x="601980" y="85090"/>
                  </a:cubicBezTo>
                  <a:cubicBezTo>
                    <a:pt x="600710" y="88900"/>
                    <a:pt x="581660" y="93980"/>
                    <a:pt x="579120" y="91440"/>
                  </a:cubicBezTo>
                  <a:cubicBezTo>
                    <a:pt x="576580" y="88900"/>
                    <a:pt x="577850" y="74930"/>
                    <a:pt x="581660" y="72390"/>
                  </a:cubicBezTo>
                  <a:cubicBezTo>
                    <a:pt x="585470" y="69850"/>
                    <a:pt x="593090" y="71120"/>
                    <a:pt x="599440" y="76200"/>
                  </a:cubicBezTo>
                  <a:cubicBezTo>
                    <a:pt x="617220" y="90170"/>
                    <a:pt x="652780" y="167640"/>
                    <a:pt x="662940" y="201930"/>
                  </a:cubicBezTo>
                  <a:cubicBezTo>
                    <a:pt x="669290" y="223520"/>
                    <a:pt x="670560" y="238760"/>
                    <a:pt x="668020" y="257810"/>
                  </a:cubicBezTo>
                  <a:cubicBezTo>
                    <a:pt x="665480" y="279400"/>
                    <a:pt x="661670" y="304800"/>
                    <a:pt x="645160" y="325120"/>
                  </a:cubicBezTo>
                  <a:cubicBezTo>
                    <a:pt x="622300" y="355600"/>
                    <a:pt x="557530" y="387350"/>
                    <a:pt x="520700" y="405130"/>
                  </a:cubicBezTo>
                  <a:cubicBezTo>
                    <a:pt x="494030" y="417830"/>
                    <a:pt x="476250" y="422910"/>
                    <a:pt x="448310" y="427990"/>
                  </a:cubicBezTo>
                  <a:cubicBezTo>
                    <a:pt x="414020" y="435610"/>
                    <a:pt x="364490" y="441960"/>
                    <a:pt x="326390" y="441960"/>
                  </a:cubicBezTo>
                  <a:cubicBezTo>
                    <a:pt x="293370" y="441960"/>
                    <a:pt x="262890" y="439420"/>
                    <a:pt x="233680" y="431800"/>
                  </a:cubicBezTo>
                  <a:cubicBezTo>
                    <a:pt x="205740" y="424180"/>
                    <a:pt x="181610" y="411480"/>
                    <a:pt x="156210" y="394970"/>
                  </a:cubicBezTo>
                  <a:cubicBezTo>
                    <a:pt x="125730" y="375920"/>
                    <a:pt x="86360" y="345440"/>
                    <a:pt x="63500" y="317500"/>
                  </a:cubicBezTo>
                  <a:cubicBezTo>
                    <a:pt x="43180" y="293370"/>
                    <a:pt x="29210" y="269240"/>
                    <a:pt x="20320" y="238760"/>
                  </a:cubicBezTo>
                  <a:cubicBezTo>
                    <a:pt x="10160" y="205740"/>
                    <a:pt x="0" y="154940"/>
                    <a:pt x="10160" y="123190"/>
                  </a:cubicBezTo>
                  <a:cubicBezTo>
                    <a:pt x="17780" y="96520"/>
                    <a:pt x="36830" y="74930"/>
                    <a:pt x="63500" y="58420"/>
                  </a:cubicBezTo>
                  <a:cubicBezTo>
                    <a:pt x="101600" y="33020"/>
                    <a:pt x="175260" y="20320"/>
                    <a:pt x="232410" y="12700"/>
                  </a:cubicBezTo>
                  <a:cubicBezTo>
                    <a:pt x="290830" y="3810"/>
                    <a:pt x="351790" y="0"/>
                    <a:pt x="408940" y="8890"/>
                  </a:cubicBezTo>
                  <a:cubicBezTo>
                    <a:pt x="468630" y="16510"/>
                    <a:pt x="548640" y="48260"/>
                    <a:pt x="585470" y="66040"/>
                  </a:cubicBezTo>
                  <a:cubicBezTo>
                    <a:pt x="604520" y="74930"/>
                    <a:pt x="621030" y="82550"/>
                    <a:pt x="624840" y="91440"/>
                  </a:cubicBezTo>
                  <a:cubicBezTo>
                    <a:pt x="627380" y="95250"/>
                    <a:pt x="627380" y="102870"/>
                    <a:pt x="624840" y="105410"/>
                  </a:cubicBezTo>
                  <a:cubicBezTo>
                    <a:pt x="621030" y="107950"/>
                    <a:pt x="608330" y="107950"/>
                    <a:pt x="608330" y="10795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3427095" y="2855595"/>
            <a:ext cx="613410" cy="266700"/>
            <a:chOff x="0" y="0"/>
            <a:chExt cx="817880" cy="3556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8260" y="39370"/>
              <a:ext cx="723900" cy="266700"/>
            </a:xfrm>
            <a:custGeom>
              <a:avLst/>
              <a:gdLst/>
              <a:ahLst/>
              <a:cxnLst/>
              <a:rect r="r" b="b" t="t" l="l"/>
              <a:pathLst>
                <a:path h="266700" w="723900">
                  <a:moveTo>
                    <a:pt x="684530" y="88900"/>
                  </a:moveTo>
                  <a:cubicBezTo>
                    <a:pt x="483870" y="22860"/>
                    <a:pt x="382270" y="27940"/>
                    <a:pt x="303530" y="36830"/>
                  </a:cubicBezTo>
                  <a:cubicBezTo>
                    <a:pt x="232410" y="45720"/>
                    <a:pt x="152400" y="60960"/>
                    <a:pt x="102870" y="82550"/>
                  </a:cubicBezTo>
                  <a:cubicBezTo>
                    <a:pt x="68580" y="96520"/>
                    <a:pt x="27940" y="115570"/>
                    <a:pt x="25400" y="134620"/>
                  </a:cubicBezTo>
                  <a:cubicBezTo>
                    <a:pt x="22860" y="152400"/>
                    <a:pt x="52070" y="177800"/>
                    <a:pt x="74930" y="193040"/>
                  </a:cubicBezTo>
                  <a:cubicBezTo>
                    <a:pt x="105410" y="210820"/>
                    <a:pt x="154940" y="218440"/>
                    <a:pt x="196850" y="227330"/>
                  </a:cubicBezTo>
                  <a:cubicBezTo>
                    <a:pt x="242570" y="234950"/>
                    <a:pt x="287020" y="240030"/>
                    <a:pt x="339090" y="240030"/>
                  </a:cubicBezTo>
                  <a:cubicBezTo>
                    <a:pt x="401320" y="240030"/>
                    <a:pt x="488950" y="228600"/>
                    <a:pt x="544830" y="220980"/>
                  </a:cubicBezTo>
                  <a:cubicBezTo>
                    <a:pt x="582930" y="215900"/>
                    <a:pt x="617220" y="214630"/>
                    <a:pt x="641350" y="204470"/>
                  </a:cubicBezTo>
                  <a:cubicBezTo>
                    <a:pt x="659130" y="198120"/>
                    <a:pt x="673100" y="190500"/>
                    <a:pt x="681990" y="179070"/>
                  </a:cubicBezTo>
                  <a:cubicBezTo>
                    <a:pt x="690880" y="166370"/>
                    <a:pt x="697230" y="146050"/>
                    <a:pt x="693420" y="128270"/>
                  </a:cubicBezTo>
                  <a:cubicBezTo>
                    <a:pt x="689610" y="107950"/>
                    <a:pt x="650240" y="78740"/>
                    <a:pt x="650240" y="63500"/>
                  </a:cubicBezTo>
                  <a:cubicBezTo>
                    <a:pt x="650240" y="55880"/>
                    <a:pt x="657860" y="45720"/>
                    <a:pt x="661670" y="45720"/>
                  </a:cubicBezTo>
                  <a:cubicBezTo>
                    <a:pt x="665480" y="45720"/>
                    <a:pt x="674370" y="63500"/>
                    <a:pt x="671830" y="66040"/>
                  </a:cubicBezTo>
                  <a:cubicBezTo>
                    <a:pt x="670560" y="68580"/>
                    <a:pt x="650240" y="64770"/>
                    <a:pt x="650240" y="60960"/>
                  </a:cubicBezTo>
                  <a:cubicBezTo>
                    <a:pt x="648970" y="57150"/>
                    <a:pt x="657860" y="45720"/>
                    <a:pt x="664210" y="45720"/>
                  </a:cubicBezTo>
                  <a:cubicBezTo>
                    <a:pt x="676910" y="46990"/>
                    <a:pt x="711200" y="91440"/>
                    <a:pt x="717550" y="115570"/>
                  </a:cubicBezTo>
                  <a:cubicBezTo>
                    <a:pt x="723900" y="134620"/>
                    <a:pt x="720090" y="156210"/>
                    <a:pt x="713740" y="172720"/>
                  </a:cubicBezTo>
                  <a:cubicBezTo>
                    <a:pt x="707390" y="190500"/>
                    <a:pt x="693420" y="205740"/>
                    <a:pt x="678180" y="215900"/>
                  </a:cubicBezTo>
                  <a:cubicBezTo>
                    <a:pt x="660400" y="228600"/>
                    <a:pt x="638810" y="231140"/>
                    <a:pt x="608330" y="237490"/>
                  </a:cubicBezTo>
                  <a:cubicBezTo>
                    <a:pt x="552450" y="248920"/>
                    <a:pt x="435610" y="261620"/>
                    <a:pt x="372110" y="264160"/>
                  </a:cubicBezTo>
                  <a:cubicBezTo>
                    <a:pt x="331470" y="266700"/>
                    <a:pt x="306070" y="266700"/>
                    <a:pt x="269240" y="262890"/>
                  </a:cubicBezTo>
                  <a:cubicBezTo>
                    <a:pt x="224790" y="257810"/>
                    <a:pt x="163830" y="248920"/>
                    <a:pt x="121920" y="236220"/>
                  </a:cubicBezTo>
                  <a:cubicBezTo>
                    <a:pt x="90170" y="226060"/>
                    <a:pt x="59690" y="215900"/>
                    <a:pt x="39370" y="199390"/>
                  </a:cubicBezTo>
                  <a:cubicBezTo>
                    <a:pt x="22860" y="186690"/>
                    <a:pt x="5080" y="170180"/>
                    <a:pt x="2540" y="153670"/>
                  </a:cubicBezTo>
                  <a:cubicBezTo>
                    <a:pt x="0" y="137160"/>
                    <a:pt x="8890" y="114300"/>
                    <a:pt x="20320" y="99060"/>
                  </a:cubicBezTo>
                  <a:cubicBezTo>
                    <a:pt x="35560" y="81280"/>
                    <a:pt x="66040" y="69850"/>
                    <a:pt x="95250" y="58420"/>
                  </a:cubicBezTo>
                  <a:cubicBezTo>
                    <a:pt x="129540" y="43180"/>
                    <a:pt x="165100" y="31750"/>
                    <a:pt x="217170" y="22860"/>
                  </a:cubicBezTo>
                  <a:cubicBezTo>
                    <a:pt x="302260" y="10160"/>
                    <a:pt x="476250" y="0"/>
                    <a:pt x="557530" y="11430"/>
                  </a:cubicBezTo>
                  <a:cubicBezTo>
                    <a:pt x="605790" y="17780"/>
                    <a:pt x="641350" y="34290"/>
                    <a:pt x="668020" y="48260"/>
                  </a:cubicBezTo>
                  <a:cubicBezTo>
                    <a:pt x="684530" y="55880"/>
                    <a:pt x="703580" y="67310"/>
                    <a:pt x="703580" y="74930"/>
                  </a:cubicBezTo>
                  <a:cubicBezTo>
                    <a:pt x="703580" y="81280"/>
                    <a:pt x="684530" y="88900"/>
                    <a:pt x="684530" y="8890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fast">
    <p:push dir="l"/>
  </p:transition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2597" y="6326796"/>
            <a:ext cx="288878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Innovation Campus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45930" y="2676525"/>
            <a:ext cx="700860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Deployment</a:t>
            </a:r>
          </a:p>
        </p:txBody>
      </p:sp>
      <p:sp>
        <p:nvSpPr>
          <p:cNvPr name="AutoShape 4" id="4"/>
          <p:cNvSpPr/>
          <p:nvPr/>
        </p:nvSpPr>
        <p:spPr>
          <a:xfrm rot="5457290">
            <a:off x="-807061" y="3300503"/>
            <a:ext cx="291640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4147" t="10702" r="24147" b="0"/>
          <a:stretch>
            <a:fillRect/>
          </a:stretch>
        </p:blipFill>
        <p:spPr>
          <a:xfrm flipH="false" flipV="false" rot="0">
            <a:off x="3031636" y="222404"/>
            <a:ext cx="6642171" cy="64526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</a:ln>
        </p:spPr>
      </p:pic>
      <p:grpSp>
        <p:nvGrpSpPr>
          <p:cNvPr name="Group 3" id="3"/>
          <p:cNvGrpSpPr/>
          <p:nvPr/>
        </p:nvGrpSpPr>
        <p:grpSpPr>
          <a:xfrm rot="0">
            <a:off x="93263" y="92627"/>
            <a:ext cx="2694602" cy="6672035"/>
            <a:chOff x="0" y="0"/>
            <a:chExt cx="911248" cy="2256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1248" cy="2256317"/>
            </a:xfrm>
            <a:custGeom>
              <a:avLst/>
              <a:gdLst/>
              <a:ahLst/>
              <a:cxnLst/>
              <a:rect r="r" b="b" t="t" l="l"/>
              <a:pathLst>
                <a:path h="2256317" w="911248">
                  <a:moveTo>
                    <a:pt x="97686" y="0"/>
                  </a:moveTo>
                  <a:lnTo>
                    <a:pt x="813562" y="0"/>
                  </a:lnTo>
                  <a:cubicBezTo>
                    <a:pt x="839470" y="0"/>
                    <a:pt x="864316" y="10292"/>
                    <a:pt x="882636" y="28612"/>
                  </a:cubicBezTo>
                  <a:cubicBezTo>
                    <a:pt x="900956" y="46931"/>
                    <a:pt x="911248" y="71778"/>
                    <a:pt x="911248" y="97686"/>
                  </a:cubicBezTo>
                  <a:lnTo>
                    <a:pt x="911248" y="2158631"/>
                  </a:lnTo>
                  <a:cubicBezTo>
                    <a:pt x="911248" y="2184539"/>
                    <a:pt x="900956" y="2209386"/>
                    <a:pt x="882636" y="2227705"/>
                  </a:cubicBezTo>
                  <a:cubicBezTo>
                    <a:pt x="864316" y="2246025"/>
                    <a:pt x="839470" y="2256317"/>
                    <a:pt x="813562" y="2256317"/>
                  </a:cubicBezTo>
                  <a:lnTo>
                    <a:pt x="97686" y="2256317"/>
                  </a:lnTo>
                  <a:cubicBezTo>
                    <a:pt x="71778" y="2256317"/>
                    <a:pt x="46931" y="2246025"/>
                    <a:pt x="28612" y="2227705"/>
                  </a:cubicBezTo>
                  <a:cubicBezTo>
                    <a:pt x="10292" y="2209386"/>
                    <a:pt x="0" y="2184539"/>
                    <a:pt x="0" y="2158631"/>
                  </a:cubicBezTo>
                  <a:lnTo>
                    <a:pt x="0" y="97686"/>
                  </a:lnTo>
                  <a:cubicBezTo>
                    <a:pt x="0" y="71778"/>
                    <a:pt x="10292" y="46931"/>
                    <a:pt x="28612" y="28612"/>
                  </a:cubicBezTo>
                  <a:cubicBezTo>
                    <a:pt x="46931" y="10292"/>
                    <a:pt x="71778" y="0"/>
                    <a:pt x="9768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911248" cy="2284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36485" y="54527"/>
            <a:ext cx="2408158" cy="643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9"/>
              </a:lnSpc>
              <a:spcBef>
                <a:spcPct val="0"/>
              </a:spcBef>
            </a:pP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diagnosis: M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radius_mean: 17.99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texture_mean: 10.38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perimeter_mean: 122.8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area_mean: 1001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smoothness_mean: 0.1184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compactness_mean: 0.2776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concavity_mean: 0.3001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concave points_mean: 0.1471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symmetry_mean: 0.2419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fractal_dimension_mean: 0.07871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radius_se: 1.095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texture_se: 0.9053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perimeter_se: 8.589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area_se: 153.4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smoothness_se: 0.006399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compactness_se: 0.04904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concavity_se: 0.05373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concave points_se: 0.01587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symmetry_se: 0.03003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fractal_dimension_se: 0.006193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radius_worst: 25.38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texture_worst: 17.33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perimeter_worst: 184.6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area_worst: 2019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smoothness_worst: 0.1622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compactness_worst: 0.6656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concavity_worst: 0.7119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concave points_worst: 0.2654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symmetry_worst: 0.4601</a:t>
            </a:r>
          </a:p>
          <a:p>
            <a:pPr algn="ctr">
              <a:lnSpc>
                <a:spcPts val="1639"/>
              </a:lnSpc>
              <a:spcBef>
                <a:spcPct val="0"/>
              </a:spcBef>
            </a:pPr>
            <a:r>
              <a:rPr lang="en-US" b="true" sz="1366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fractal_dimension_worst: 0.1189</a:t>
            </a:r>
          </a:p>
        </p:txBody>
      </p:sp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2597" y="6326796"/>
            <a:ext cx="288878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Innovation Campus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45930" y="2676525"/>
            <a:ext cx="700860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Future Enhancements</a:t>
            </a:r>
          </a:p>
        </p:txBody>
      </p:sp>
      <p:sp>
        <p:nvSpPr>
          <p:cNvPr name="AutoShape 4" id="4"/>
          <p:cNvSpPr/>
          <p:nvPr/>
        </p:nvSpPr>
        <p:spPr>
          <a:xfrm rot="5457290">
            <a:off x="-807061" y="3300503"/>
            <a:ext cx="291640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00" y="0"/>
            <a:ext cx="9902825" cy="1197330"/>
            <a:chOff x="0" y="0"/>
            <a:chExt cx="13203767" cy="15964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3810" cy="1596390"/>
            </a:xfrm>
            <a:custGeom>
              <a:avLst/>
              <a:gdLst/>
              <a:ahLst/>
              <a:cxnLst/>
              <a:rect r="r" b="b" t="t" l="l"/>
              <a:pathLst>
                <a:path h="1596390" w="1320381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</p:sp>
      </p:grpSp>
      <p:sp>
        <p:nvSpPr>
          <p:cNvPr name="AutoShape 4" id="4"/>
          <p:cNvSpPr/>
          <p:nvPr/>
        </p:nvSpPr>
        <p:spPr>
          <a:xfrm rot="3727">
            <a:off x="564916" y="6209429"/>
            <a:ext cx="8783874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932362" y="1861831"/>
            <a:ext cx="4957763" cy="3134339"/>
          </a:xfrm>
          <a:custGeom>
            <a:avLst/>
            <a:gdLst/>
            <a:ahLst/>
            <a:cxnLst/>
            <a:rect r="r" b="b" t="t" l="l"/>
            <a:pathLst>
              <a:path h="3134339" w="4957763">
                <a:moveTo>
                  <a:pt x="0" y="0"/>
                </a:moveTo>
                <a:lnTo>
                  <a:pt x="4957763" y="0"/>
                </a:lnTo>
                <a:lnTo>
                  <a:pt x="4957763" y="3134338"/>
                </a:lnTo>
                <a:lnTo>
                  <a:pt x="0" y="313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278" r="-1684" b="-3056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2597" y="6326796"/>
            <a:ext cx="288878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Innovation Campus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9285" y="376237"/>
            <a:ext cx="582420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Future Enhancements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912" y="1736761"/>
            <a:ext cx="4706954" cy="299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70"/>
              </a:lnSpc>
              <a:spcBef>
                <a:spcPct val="0"/>
              </a:spcBef>
            </a:pPr>
            <a:r>
              <a:rPr lang="en-US" b="true" sz="1975" strike="noStrike" u="non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Deep Learning Models:</a:t>
            </a:r>
          </a:p>
          <a:p>
            <a:pPr algn="l" marL="0" indent="0" lvl="0">
              <a:lnSpc>
                <a:spcPts val="2370"/>
              </a:lnSpc>
              <a:spcBef>
                <a:spcPct val="0"/>
              </a:spcBef>
            </a:pPr>
            <a:r>
              <a:rPr lang="en-US" sz="1975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Using CNNs or advanced architectures (ResNet, EfficientNet) for direct image-based diagnosis can improve accuracy and reduce false negatives.</a:t>
            </a:r>
          </a:p>
          <a:p>
            <a:pPr algn="l" marL="0" indent="0" lvl="0">
              <a:lnSpc>
                <a:spcPts val="237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370"/>
              </a:lnSpc>
              <a:spcBef>
                <a:spcPct val="0"/>
              </a:spcBef>
            </a:pPr>
            <a:r>
              <a:rPr lang="en-US" b="true" sz="1975" strike="noStrike" u="non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Dataset Expansion:</a:t>
            </a:r>
          </a:p>
          <a:p>
            <a:pPr algn="l" marL="0" indent="0" lvl="0">
              <a:lnSpc>
                <a:spcPts val="2370"/>
              </a:lnSpc>
              <a:spcBef>
                <a:spcPct val="0"/>
              </a:spcBef>
            </a:pPr>
            <a:r>
              <a:rPr lang="en-US" sz="1975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Training on raw medical images or larger datasets can boost generalization and reliability.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744" y="5267043"/>
            <a:ext cx="2047697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70"/>
              </a:lnSpc>
              <a:spcBef>
                <a:spcPct val="0"/>
              </a:spcBef>
            </a:pPr>
            <a:r>
              <a:rPr lang="en-US" b="true" sz="1975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Datasets link 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6991" y="5267043"/>
            <a:ext cx="910294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70"/>
              </a:lnSpc>
              <a:spcBef>
                <a:spcPct val="0"/>
              </a:spcBef>
            </a:pPr>
            <a:r>
              <a:rPr lang="en-US" sz="1975" u="sng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Kaggle</a:t>
            </a:r>
            <a:r>
              <a:rPr lang="en-US" b="true" sz="1975" u="sng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  <a:hlinkClick r:id="rId3" tooltip="https://www.kaggle.com/datasets/paultimothymooney/breast-histopathology-images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61385" y="5267043"/>
            <a:ext cx="89910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70"/>
              </a:lnSpc>
              <a:spcBef>
                <a:spcPct val="0"/>
              </a:spcBef>
            </a:pPr>
            <a:r>
              <a:rPr lang="en-US" sz="1975" u="sng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  <a:hlinkClick r:id="rId4" tooltip="https://archive.ics.uci.edu/dataset/17/breast+cancer+wisconsin+diagnostic"/>
              </a:rPr>
              <a:t>Source</a:t>
            </a:r>
            <a:r>
              <a:rPr lang="en-US" b="true" sz="1975" u="sng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  <a:hlinkClick r:id="rId5" tooltip="https://archive.ics.uci.edu/dataset/17/breast+cancer+wisconsin+diagnostic"/>
              </a:rPr>
              <a:t> </a:t>
            </a:r>
          </a:p>
        </p:txBody>
      </p:sp>
    </p:spTree>
  </p:cSld>
  <p:clrMapOvr>
    <a:masterClrMapping/>
  </p:clrMapOvr>
  <p:transition spd="fast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2977" y="5602466"/>
            <a:ext cx="9309848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1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ⓒ2020 SAMSUNG. All rights reserved.</a:t>
            </a:r>
          </a:p>
          <a:p>
            <a:pPr algn="l">
              <a:lnSpc>
                <a:spcPts val="1200"/>
              </a:lnSpc>
            </a:pPr>
            <a:r>
              <a:rPr lang="en-US" sz="1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Electronics Corporate Citizenship Office holds the copyright of book.</a:t>
            </a:r>
          </a:p>
          <a:p>
            <a:pPr algn="l">
              <a:lnSpc>
                <a:spcPts val="1200"/>
              </a:lnSpc>
            </a:pPr>
            <a:r>
              <a:rPr lang="en-US" sz="1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This book is a literary property protected by copyright law so reprint and reproduction without permission are prohibited. </a:t>
            </a:r>
          </a:p>
          <a:p>
            <a:pPr algn="l">
              <a:lnSpc>
                <a:spcPts val="1200"/>
              </a:lnSpc>
            </a:pPr>
            <a:r>
              <a:rPr lang="en-US" sz="1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066554" y="403958"/>
            <a:ext cx="1360963" cy="210192"/>
          </a:xfrm>
          <a:custGeom>
            <a:avLst/>
            <a:gdLst/>
            <a:ahLst/>
            <a:cxnLst/>
            <a:rect r="r" b="b" t="t" l="l"/>
            <a:pathLst>
              <a:path h="210192" w="1360963">
                <a:moveTo>
                  <a:pt x="0" y="0"/>
                </a:moveTo>
                <a:lnTo>
                  <a:pt x="1360963" y="0"/>
                </a:lnTo>
                <a:lnTo>
                  <a:pt x="1360963" y="210192"/>
                </a:lnTo>
                <a:lnTo>
                  <a:pt x="0" y="21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71258" y="2628879"/>
            <a:ext cx="3360308" cy="1102138"/>
          </a:xfrm>
          <a:custGeom>
            <a:avLst/>
            <a:gdLst/>
            <a:ahLst/>
            <a:cxnLst/>
            <a:rect r="r" b="b" t="t" l="l"/>
            <a:pathLst>
              <a:path h="1102138" w="3360308">
                <a:moveTo>
                  <a:pt x="0" y="0"/>
                </a:moveTo>
                <a:lnTo>
                  <a:pt x="3360308" y="0"/>
                </a:lnTo>
                <a:lnTo>
                  <a:pt x="3360308" y="1102138"/>
                </a:lnTo>
                <a:lnTo>
                  <a:pt x="0" y="11021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00" y="0"/>
            <a:ext cx="9902825" cy="1197330"/>
            <a:chOff x="0" y="0"/>
            <a:chExt cx="13203767" cy="15964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3810" cy="1596390"/>
            </a:xfrm>
            <a:custGeom>
              <a:avLst/>
              <a:gdLst/>
              <a:ahLst/>
              <a:cxnLst/>
              <a:rect r="r" b="b" t="t" l="l"/>
              <a:pathLst>
                <a:path h="1596390" w="1320381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</p:sp>
      </p:grpSp>
      <p:sp>
        <p:nvSpPr>
          <p:cNvPr name="AutoShape 4" id="4"/>
          <p:cNvSpPr/>
          <p:nvPr/>
        </p:nvSpPr>
        <p:spPr>
          <a:xfrm rot="3727">
            <a:off x="564916" y="6209429"/>
            <a:ext cx="8783874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25845" y="5768010"/>
            <a:ext cx="387862" cy="268778"/>
          </a:xfrm>
          <a:custGeom>
            <a:avLst/>
            <a:gdLst/>
            <a:ahLst/>
            <a:cxnLst/>
            <a:rect r="r" b="b" t="t" l="l"/>
            <a:pathLst>
              <a:path h="268778" w="387862">
                <a:moveTo>
                  <a:pt x="0" y="0"/>
                </a:moveTo>
                <a:lnTo>
                  <a:pt x="387862" y="0"/>
                </a:lnTo>
                <a:lnTo>
                  <a:pt x="387862" y="268778"/>
                </a:lnTo>
                <a:lnTo>
                  <a:pt x="0" y="268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152" r="0" b="-2215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41398" y="5657282"/>
            <a:ext cx="267321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b="true" sz="2399" u="sng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  <a:hlinkClick r:id="rId3" tooltip="https://www.linkedin.com/in/kirellos-youssef-samy"/>
              </a:rPr>
              <a:t>Kirellos Youssef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647438" y="5756256"/>
            <a:ext cx="387862" cy="268778"/>
          </a:xfrm>
          <a:custGeom>
            <a:avLst/>
            <a:gdLst/>
            <a:ahLst/>
            <a:cxnLst/>
            <a:rect r="r" b="b" t="t" l="l"/>
            <a:pathLst>
              <a:path h="268778" w="387862">
                <a:moveTo>
                  <a:pt x="0" y="0"/>
                </a:moveTo>
                <a:lnTo>
                  <a:pt x="387862" y="0"/>
                </a:lnTo>
                <a:lnTo>
                  <a:pt x="387862" y="268778"/>
                </a:lnTo>
                <a:lnTo>
                  <a:pt x="0" y="268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152" r="0" b="-2215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57871" y="5768010"/>
            <a:ext cx="387862" cy="268778"/>
          </a:xfrm>
          <a:custGeom>
            <a:avLst/>
            <a:gdLst/>
            <a:ahLst/>
            <a:cxnLst/>
            <a:rect r="r" b="b" t="t" l="l"/>
            <a:pathLst>
              <a:path h="268778" w="387862">
                <a:moveTo>
                  <a:pt x="0" y="0"/>
                </a:moveTo>
                <a:lnTo>
                  <a:pt x="387861" y="0"/>
                </a:lnTo>
                <a:lnTo>
                  <a:pt x="387861" y="268778"/>
                </a:lnTo>
                <a:lnTo>
                  <a:pt x="0" y="268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152" r="0" b="-22152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455385" y="2377191"/>
            <a:ext cx="2833661" cy="28336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746" t="0" r="-174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583844" y="2377191"/>
            <a:ext cx="2979948" cy="2833661"/>
            <a:chOff x="0" y="0"/>
            <a:chExt cx="766489" cy="7288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6489" cy="728862"/>
            </a:xfrm>
            <a:custGeom>
              <a:avLst/>
              <a:gdLst/>
              <a:ahLst/>
              <a:cxnLst/>
              <a:rect r="r" b="b" t="t" l="l"/>
              <a:pathLst>
                <a:path h="728862" w="766489">
                  <a:moveTo>
                    <a:pt x="383245" y="0"/>
                  </a:moveTo>
                  <a:cubicBezTo>
                    <a:pt x="171584" y="0"/>
                    <a:pt x="0" y="163161"/>
                    <a:pt x="0" y="364431"/>
                  </a:cubicBezTo>
                  <a:cubicBezTo>
                    <a:pt x="0" y="565701"/>
                    <a:pt x="171584" y="728862"/>
                    <a:pt x="383245" y="728862"/>
                  </a:cubicBezTo>
                  <a:cubicBezTo>
                    <a:pt x="594905" y="728862"/>
                    <a:pt x="766489" y="565701"/>
                    <a:pt x="766489" y="364431"/>
                  </a:cubicBezTo>
                  <a:cubicBezTo>
                    <a:pt x="766489" y="163161"/>
                    <a:pt x="594905" y="0"/>
                    <a:pt x="383245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581" r="0" b="-2581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225845" y="2377191"/>
            <a:ext cx="2833661" cy="283366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1261" t="-23451" r="-68764" b="-169917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72597" y="6326796"/>
            <a:ext cx="288878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Innovation Campus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42991" y="193852"/>
            <a:ext cx="4414311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419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Team Members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16906" y="5657282"/>
            <a:ext cx="267321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b="true" sz="2399" u="sng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  <a:hlinkClick r:id="rId7" tooltip="https://www.linkedin.com/in/lourina-emil-59a2741b6/"/>
              </a:rPr>
              <a:t>Lourina Emil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0382" y="5657282"/>
            <a:ext cx="267321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b="true" sz="2399" u="sng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  <a:hlinkClick r:id="rId8" tooltip="https://www.linkedin.com/in/moataz-m-ali-73045b277/"/>
              </a:rPr>
              <a:t>Moataz Mohamed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2597" y="6326796"/>
            <a:ext cx="288878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Innovation Campus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45930" y="2821950"/>
            <a:ext cx="700860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Motivation</a:t>
            </a:r>
            <a:r>
              <a:rPr lang="en-US" sz="44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</a:p>
        </p:txBody>
      </p:sp>
      <p:sp>
        <p:nvSpPr>
          <p:cNvPr name="AutoShape 4" id="4"/>
          <p:cNvSpPr/>
          <p:nvPr/>
        </p:nvSpPr>
        <p:spPr>
          <a:xfrm rot="5457290">
            <a:off x="-807061" y="3300503"/>
            <a:ext cx="291640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00" y="0"/>
            <a:ext cx="9902825" cy="1197330"/>
            <a:chOff x="0" y="0"/>
            <a:chExt cx="13203767" cy="15964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3810" cy="1596390"/>
            </a:xfrm>
            <a:custGeom>
              <a:avLst/>
              <a:gdLst/>
              <a:ahLst/>
              <a:cxnLst/>
              <a:rect r="r" b="b" t="t" l="l"/>
              <a:pathLst>
                <a:path h="1596390" w="1320381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948238" y="1764402"/>
            <a:ext cx="4739001" cy="4174448"/>
          </a:xfrm>
          <a:custGeom>
            <a:avLst/>
            <a:gdLst/>
            <a:ahLst/>
            <a:cxnLst/>
            <a:rect r="r" b="b" t="t" l="l"/>
            <a:pathLst>
              <a:path h="4174448" w="4739001">
                <a:moveTo>
                  <a:pt x="0" y="0"/>
                </a:moveTo>
                <a:lnTo>
                  <a:pt x="4739001" y="0"/>
                </a:lnTo>
                <a:lnTo>
                  <a:pt x="4739001" y="4174448"/>
                </a:lnTo>
                <a:lnTo>
                  <a:pt x="0" y="417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7" t="-5925" r="0" b="-7912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572597" y="6326796"/>
            <a:ext cx="288878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Innovation Campus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9106" y="270052"/>
            <a:ext cx="6730389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419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Motivation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5235" y="1372237"/>
            <a:ext cx="4603478" cy="4674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9"/>
              </a:lnSpc>
            </a:pPr>
            <a:r>
              <a:rPr lang="en-US" b="true" sz="2249" strike="noStrike" u="non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Breast cancer → </a:t>
            </a:r>
            <a:r>
              <a:rPr lang="en-US" sz="224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one of the leading causes of death among women</a:t>
            </a:r>
          </a:p>
          <a:p>
            <a:pPr algn="l">
              <a:lnSpc>
                <a:spcPts val="3689"/>
              </a:lnSpc>
            </a:pPr>
          </a:p>
          <a:p>
            <a:pPr algn="l">
              <a:lnSpc>
                <a:spcPts val="3689"/>
              </a:lnSpc>
            </a:pPr>
            <a:r>
              <a:rPr lang="en-US" b="true" sz="2249" strike="noStrike" u="non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Early &amp; accurate diagnosis →</a:t>
            </a:r>
            <a:r>
              <a:rPr lang="en-US" sz="224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critical for improving survival rates</a:t>
            </a:r>
          </a:p>
          <a:p>
            <a:pPr algn="l">
              <a:lnSpc>
                <a:spcPts val="3689"/>
              </a:lnSpc>
            </a:pPr>
          </a:p>
          <a:p>
            <a:pPr algn="l">
              <a:lnSpc>
                <a:spcPts val="3689"/>
              </a:lnSpc>
            </a:pPr>
            <a:r>
              <a:rPr lang="en-US" b="true" sz="2249" strike="noStrike" u="non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Challenges:</a:t>
            </a:r>
          </a:p>
          <a:p>
            <a:pPr algn="l" marL="485744" indent="-242872" lvl="1">
              <a:lnSpc>
                <a:spcPts val="3689"/>
              </a:lnSpc>
              <a:buFont typeface="Arial"/>
              <a:buChar char="•"/>
            </a:pPr>
            <a:r>
              <a:rPr lang="en-US" sz="224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Manual analysis is slow</a:t>
            </a:r>
          </a:p>
          <a:p>
            <a:pPr algn="l" marL="485744" indent="-242872" lvl="1">
              <a:lnSpc>
                <a:spcPts val="3689"/>
              </a:lnSpc>
              <a:buFont typeface="Arial"/>
              <a:buChar char="•"/>
            </a:pPr>
            <a:r>
              <a:rPr lang="en-US" sz="224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Results can be subjective</a:t>
            </a:r>
          </a:p>
          <a:p>
            <a:pPr algn="l">
              <a:lnSpc>
                <a:spcPts val="3689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2597" y="6326796"/>
            <a:ext cx="288878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Innovation Campus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45930" y="2821950"/>
            <a:ext cx="700860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Dataset Description </a:t>
            </a:r>
          </a:p>
        </p:txBody>
      </p:sp>
      <p:sp>
        <p:nvSpPr>
          <p:cNvPr name="AutoShape 4" id="4"/>
          <p:cNvSpPr/>
          <p:nvPr/>
        </p:nvSpPr>
        <p:spPr>
          <a:xfrm rot="5457290">
            <a:off x="-807061" y="3300503"/>
            <a:ext cx="291640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902825" cy="1104447"/>
            <a:chOff x="0" y="0"/>
            <a:chExt cx="13203767" cy="14725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3810" cy="1472604"/>
            </a:xfrm>
            <a:custGeom>
              <a:avLst/>
              <a:gdLst/>
              <a:ahLst/>
              <a:cxnLst/>
              <a:rect r="r" b="b" t="t" l="l"/>
              <a:pathLst>
                <a:path h="1472604" w="13203810">
                  <a:moveTo>
                    <a:pt x="0" y="0"/>
                  </a:moveTo>
                  <a:lnTo>
                    <a:pt x="13203810" y="0"/>
                  </a:lnTo>
                  <a:lnTo>
                    <a:pt x="13203810" y="1472604"/>
                  </a:lnTo>
                  <a:lnTo>
                    <a:pt x="0" y="1472604"/>
                  </a:lnTo>
                  <a:close/>
                </a:path>
              </a:pathLst>
            </a:custGeom>
            <a:solidFill>
              <a:srgbClr val="193EB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276914" y="1104447"/>
            <a:ext cx="5619561" cy="5527134"/>
          </a:xfrm>
          <a:custGeom>
            <a:avLst/>
            <a:gdLst/>
            <a:ahLst/>
            <a:cxnLst/>
            <a:rect r="r" b="b" t="t" l="l"/>
            <a:pathLst>
              <a:path h="5527134" w="5619561">
                <a:moveTo>
                  <a:pt x="0" y="0"/>
                </a:moveTo>
                <a:lnTo>
                  <a:pt x="5619561" y="0"/>
                </a:lnTo>
                <a:lnTo>
                  <a:pt x="5619561" y="5527133"/>
                </a:lnTo>
                <a:lnTo>
                  <a:pt x="0" y="5527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94" t="-4265" r="-4726" b="-647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0153" y="2172034"/>
            <a:ext cx="4016761" cy="4000166"/>
          </a:xfrm>
          <a:custGeom>
            <a:avLst/>
            <a:gdLst/>
            <a:ahLst/>
            <a:cxnLst/>
            <a:rect r="r" b="b" t="t" l="l"/>
            <a:pathLst>
              <a:path h="4000166" w="4016761">
                <a:moveTo>
                  <a:pt x="0" y="0"/>
                </a:moveTo>
                <a:lnTo>
                  <a:pt x="4016761" y="0"/>
                </a:lnTo>
                <a:lnTo>
                  <a:pt x="4016761" y="4000166"/>
                </a:lnTo>
                <a:lnTo>
                  <a:pt x="0" y="4000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57" t="-1904" r="0" b="-810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8318" y="147411"/>
            <a:ext cx="7540877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419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Dataset Description </a:t>
            </a: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902825" cy="1104447"/>
            <a:chOff x="0" y="0"/>
            <a:chExt cx="13203767" cy="14725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3810" cy="1472604"/>
            </a:xfrm>
            <a:custGeom>
              <a:avLst/>
              <a:gdLst/>
              <a:ahLst/>
              <a:cxnLst/>
              <a:rect r="r" b="b" t="t" l="l"/>
              <a:pathLst>
                <a:path h="1472604" w="13203810">
                  <a:moveTo>
                    <a:pt x="0" y="0"/>
                  </a:moveTo>
                  <a:lnTo>
                    <a:pt x="13203810" y="0"/>
                  </a:lnTo>
                  <a:lnTo>
                    <a:pt x="13203810" y="1472604"/>
                  </a:lnTo>
                  <a:lnTo>
                    <a:pt x="0" y="1472604"/>
                  </a:lnTo>
                  <a:close/>
                </a:path>
              </a:pathLst>
            </a:custGeom>
            <a:solidFill>
              <a:srgbClr val="193EB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93827" y="3783453"/>
            <a:ext cx="2717353" cy="2978762"/>
          </a:xfrm>
          <a:custGeom>
            <a:avLst/>
            <a:gdLst/>
            <a:ahLst/>
            <a:cxnLst/>
            <a:rect r="r" b="b" t="t" l="l"/>
            <a:pathLst>
              <a:path h="2978762" w="2717353">
                <a:moveTo>
                  <a:pt x="0" y="0"/>
                </a:moveTo>
                <a:lnTo>
                  <a:pt x="2717354" y="0"/>
                </a:lnTo>
                <a:lnTo>
                  <a:pt x="2717354" y="2978762"/>
                </a:lnTo>
                <a:lnTo>
                  <a:pt x="0" y="2978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2" t="0" r="-18984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439673" y="3771900"/>
            <a:ext cx="2605052" cy="2978762"/>
          </a:xfrm>
          <a:custGeom>
            <a:avLst/>
            <a:gdLst/>
            <a:ahLst/>
            <a:cxnLst/>
            <a:rect r="r" b="b" t="t" l="l"/>
            <a:pathLst>
              <a:path h="2978762" w="2605052">
                <a:moveTo>
                  <a:pt x="0" y="0"/>
                </a:moveTo>
                <a:lnTo>
                  <a:pt x="2605052" y="0"/>
                </a:lnTo>
                <a:lnTo>
                  <a:pt x="2605052" y="2978762"/>
                </a:lnTo>
                <a:lnTo>
                  <a:pt x="0" y="2978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035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473350" y="3783453"/>
            <a:ext cx="2750863" cy="2978762"/>
          </a:xfrm>
          <a:custGeom>
            <a:avLst/>
            <a:gdLst/>
            <a:ahLst/>
            <a:cxnLst/>
            <a:rect r="r" b="b" t="t" l="l"/>
            <a:pathLst>
              <a:path h="2978762" w="2750863">
                <a:moveTo>
                  <a:pt x="0" y="0"/>
                </a:moveTo>
                <a:lnTo>
                  <a:pt x="2750863" y="0"/>
                </a:lnTo>
                <a:lnTo>
                  <a:pt x="2750863" y="2978762"/>
                </a:lnTo>
                <a:lnTo>
                  <a:pt x="0" y="2978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278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78318" y="147411"/>
            <a:ext cx="7540877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419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Dataset Description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9113" y="3467100"/>
            <a:ext cx="2586782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Mean Features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39673" y="3478653"/>
            <a:ext cx="2586782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Std Features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21755" y="3467100"/>
            <a:ext cx="2586782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Worst Features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8318" y="1248517"/>
            <a:ext cx="7332589" cy="2382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81"/>
              </a:lnSpc>
            </a:pPr>
            <a:r>
              <a:rPr lang="en-US" sz="20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The number of rows (samples) is 569 </a:t>
            </a:r>
          </a:p>
          <a:p>
            <a:pPr algn="just">
              <a:lnSpc>
                <a:spcPts val="2681"/>
              </a:lnSpc>
            </a:pPr>
            <a:r>
              <a:rPr lang="en-US" sz="20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The number of columns (Features) is 33: </a:t>
            </a:r>
          </a:p>
          <a:p>
            <a:pPr algn="just" marL="431993" indent="-215997" lvl="1">
              <a:lnSpc>
                <a:spcPts val="2681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Target Variable: diagnosis → Malignant (M) or Benign (B)</a:t>
            </a:r>
          </a:p>
          <a:p>
            <a:pPr algn="just" marL="431993" indent="-215997" lvl="1">
              <a:lnSpc>
                <a:spcPts val="2681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 ID column (not useful for modeling) → dropped </a:t>
            </a:r>
          </a:p>
          <a:p>
            <a:pPr algn="just" marL="431993" indent="-215997" lvl="1">
              <a:lnSpc>
                <a:spcPts val="2681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 Empty column (Unnamed: 32) → dropped </a:t>
            </a:r>
          </a:p>
          <a:p>
            <a:pPr algn="just" marL="431993" indent="-215997" lvl="1">
              <a:lnSpc>
                <a:spcPts val="2681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30 numeric features:</a:t>
            </a:r>
          </a:p>
          <a:p>
            <a:pPr algn="l">
              <a:lnSpc>
                <a:spcPts val="269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2597" y="6326796"/>
            <a:ext cx="288878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Samsung Innovation Campus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45930" y="2676525"/>
            <a:ext cx="700860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EDA </a:t>
            </a:r>
          </a:p>
        </p:txBody>
      </p:sp>
      <p:sp>
        <p:nvSpPr>
          <p:cNvPr name="AutoShape 4" id="4"/>
          <p:cNvSpPr/>
          <p:nvPr/>
        </p:nvSpPr>
        <p:spPr>
          <a:xfrm rot="5457290">
            <a:off x="-807061" y="3300503"/>
            <a:ext cx="291640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DAG0ki0CWe4</dc:identifier>
  <dcterms:modified xsi:type="dcterms:W3CDTF">2011-08-01T06:04:30Z</dcterms:modified>
  <cp:revision>1</cp:revision>
  <dc:title>Breast Cancer_SIC_G9.pptx</dc:title>
</cp:coreProperties>
</file>